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256" r:id="rId2"/>
    <p:sldId id="257" r:id="rId3"/>
    <p:sldId id="258" r:id="rId4"/>
    <p:sldId id="259" r:id="rId5"/>
    <p:sldId id="305" r:id="rId6"/>
    <p:sldId id="330" r:id="rId7"/>
    <p:sldId id="260" r:id="rId8"/>
    <p:sldId id="281" r:id="rId9"/>
    <p:sldId id="261" r:id="rId10"/>
    <p:sldId id="267" r:id="rId11"/>
    <p:sldId id="270" r:id="rId12"/>
    <p:sldId id="271" r:id="rId13"/>
    <p:sldId id="272" r:id="rId14"/>
    <p:sldId id="355" r:id="rId15"/>
    <p:sldId id="356" r:id="rId16"/>
    <p:sldId id="357" r:id="rId17"/>
    <p:sldId id="262" r:id="rId18"/>
    <p:sldId id="273" r:id="rId19"/>
    <p:sldId id="274" r:id="rId20"/>
    <p:sldId id="280" r:id="rId21"/>
    <p:sldId id="264" r:id="rId22"/>
    <p:sldId id="302" r:id="rId23"/>
    <p:sldId id="263" r:id="rId24"/>
    <p:sldId id="380" r:id="rId25"/>
    <p:sldId id="283" r:id="rId26"/>
    <p:sldId id="284" r:id="rId27"/>
    <p:sldId id="285" r:id="rId28"/>
    <p:sldId id="286" r:id="rId29"/>
    <p:sldId id="287" r:id="rId30"/>
    <p:sldId id="288" r:id="rId31"/>
    <p:sldId id="289" r:id="rId32"/>
    <p:sldId id="265" r:id="rId33"/>
    <p:sldId id="374" r:id="rId34"/>
    <p:sldId id="375" r:id="rId35"/>
    <p:sldId id="377" r:id="rId36"/>
    <p:sldId id="266" r:id="rId37"/>
    <p:sldId id="379" r:id="rId38"/>
    <p:sldId id="385" r:id="rId39"/>
    <p:sldId id="384" r:id="rId40"/>
    <p:sldId id="388" r:id="rId41"/>
    <p:sldId id="389" r:id="rId42"/>
    <p:sldId id="38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03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79" d="100"/>
          <a:sy n="79" d="100"/>
        </p:scale>
        <p:origin x="86"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1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9829FD-DD90-4EE7-BCD7-4AF299D6F45A}" type="doc">
      <dgm:prSet loTypeId="urn:microsoft.com/office/officeart/2005/8/layout/chevron2" loCatId="process" qsTypeId="urn:microsoft.com/office/officeart/2005/8/quickstyle/simple1#13" qsCatId="simple" csTypeId="urn:microsoft.com/office/officeart/2005/8/colors/accent1_2#13" csCatId="accent1" phldr="0"/>
      <dgm:spPr/>
      <dgm:t>
        <a:bodyPr/>
        <a:lstStyle/>
        <a:p>
          <a:endParaRPr lang="en-US"/>
        </a:p>
      </dgm:t>
    </dgm:pt>
    <dgm:pt modelId="{FCC504F5-317D-4294-815B-28489BDC5845}">
      <dgm:prSet phldrT="[Text]" phldr="0" custT="1"/>
      <dgm:spPr>
        <a:solidFill>
          <a:srgbClr val="7030A0"/>
        </a:solidFill>
      </dgm:spPr>
      <dgm:t>
        <a:bodyPr vert="horz" wrap="square"/>
        <a:lstStyle/>
        <a:p>
          <a:pPr>
            <a:lnSpc>
              <a:spcPct val="100000"/>
            </a:lnSpc>
            <a:spcBef>
              <a:spcPct val="0"/>
            </a:spcBef>
            <a:spcAft>
              <a:spcPct val="35000"/>
            </a:spcAft>
          </a:pPr>
          <a:r>
            <a:rPr lang="en-US" sz="3200" b="1">
              <a:latin typeface="Times New Roman" panose="02020603050405020304" charset="0"/>
              <a:cs typeface="Times New Roman" panose="02020603050405020304" charset="0"/>
            </a:rPr>
            <a:t>1</a:t>
          </a:r>
        </a:p>
      </dgm:t>
    </dgm:pt>
    <dgm:pt modelId="{8F05BE86-1921-41BD-B82E-72272E9475E9}" type="parTrans" cxnId="{9E6A3913-B536-4AC3-80C5-660B5DD077AB}">
      <dgm:prSet/>
      <dgm:spPr/>
      <dgm:t>
        <a:bodyPr/>
        <a:lstStyle/>
        <a:p>
          <a:endParaRPr lang="en-US"/>
        </a:p>
      </dgm:t>
    </dgm:pt>
    <dgm:pt modelId="{67223200-D196-44B3-9DFD-D095DDBC10AB}" type="sibTrans" cxnId="{9E6A3913-B536-4AC3-80C5-660B5DD077AB}">
      <dgm:prSet/>
      <dgm:spPr/>
      <dgm:t>
        <a:bodyPr/>
        <a:lstStyle/>
        <a:p>
          <a:endParaRPr lang="en-US"/>
        </a:p>
      </dgm:t>
    </dgm:pt>
    <dgm:pt modelId="{8AF30C6B-6B39-41E4-B949-5A48FA6BCC32}">
      <dgm:prSet phldr="0" custT="1"/>
      <dgm:spPr>
        <a:ln>
          <a:solidFill>
            <a:srgbClr val="7030A0"/>
          </a:solidFill>
        </a:ln>
      </dgm:spPr>
      <dgm:t>
        <a:bodyPr vert="horz" wrap="square"/>
        <a:lstStyle/>
        <a:p>
          <a:pPr>
            <a:lnSpc>
              <a:spcPct val="100000"/>
            </a:lnSpc>
            <a:spcBef>
              <a:spcPct val="0"/>
            </a:spcBef>
            <a:spcAft>
              <a:spcPct val="15000"/>
            </a:spcAft>
          </a:pPr>
          <a:r>
            <a:rPr lang="en-US" sz="2400">
              <a:latin typeface="Times New Roman" panose="02020603050405020304" charset="0"/>
              <a:cs typeface="Times New Roman" panose="02020603050405020304" charset="0"/>
            </a:rPr>
            <a:t>Kế hoạch thực hiện</a:t>
          </a:r>
        </a:p>
      </dgm:t>
    </dgm:pt>
    <dgm:pt modelId="{147688CD-6829-44B4-8956-F61178E11B82}" type="parTrans" cxnId="{A6E71030-4ABB-45DA-A1AB-1E713179C047}">
      <dgm:prSet/>
      <dgm:spPr/>
    </dgm:pt>
    <dgm:pt modelId="{0CF285D3-B685-499E-A04E-0E37CDB84CEC}" type="sibTrans" cxnId="{A6E71030-4ABB-45DA-A1AB-1E713179C047}">
      <dgm:prSet/>
      <dgm:spPr/>
    </dgm:pt>
    <dgm:pt modelId="{780FAED3-C4BD-4FF1-8B67-8499CCFAE2ED}">
      <dgm:prSet phldrT="[Text]" phldr="0" custT="1"/>
      <dgm:spPr>
        <a:solidFill>
          <a:srgbClr val="7030A0"/>
        </a:solidFill>
      </dgm:spPr>
      <dgm:t>
        <a:bodyPr vert="horz" wrap="square"/>
        <a:lstStyle/>
        <a:p>
          <a:pPr>
            <a:lnSpc>
              <a:spcPct val="100000"/>
            </a:lnSpc>
            <a:spcBef>
              <a:spcPct val="0"/>
            </a:spcBef>
            <a:spcAft>
              <a:spcPct val="35000"/>
            </a:spcAft>
          </a:pPr>
          <a:r>
            <a:rPr lang="en-US" sz="3200" b="1">
              <a:latin typeface="Times New Roman" panose="02020603050405020304" charset="0"/>
              <a:cs typeface="Times New Roman" panose="02020603050405020304" charset="0"/>
            </a:rPr>
            <a:t>2</a:t>
          </a:r>
        </a:p>
      </dgm:t>
    </dgm:pt>
    <dgm:pt modelId="{88C57C74-C9C4-46CF-A10B-13A1A1E7714C}" type="parTrans" cxnId="{26D7E1AE-FA72-42E3-A4E6-E9ECDACC1D31}">
      <dgm:prSet/>
      <dgm:spPr/>
      <dgm:t>
        <a:bodyPr/>
        <a:lstStyle/>
        <a:p>
          <a:endParaRPr lang="en-US"/>
        </a:p>
      </dgm:t>
    </dgm:pt>
    <dgm:pt modelId="{34435F2A-D730-405E-99D5-BBC9FB7499FA}" type="sibTrans" cxnId="{26D7E1AE-FA72-42E3-A4E6-E9ECDACC1D31}">
      <dgm:prSet/>
      <dgm:spPr/>
      <dgm:t>
        <a:bodyPr/>
        <a:lstStyle/>
        <a:p>
          <a:endParaRPr lang="en-US"/>
        </a:p>
      </dgm:t>
    </dgm:pt>
    <dgm:pt modelId="{DCE51758-EA28-443A-8F3B-F7C0EC6D10B9}">
      <dgm:prSet phldr="0" custT="1"/>
      <dgm:spPr>
        <a:solidFill>
          <a:schemeClr val="bg1"/>
        </a:solidFill>
        <a:ln>
          <a:solidFill>
            <a:srgbClr val="7030A0"/>
          </a:solidFill>
        </a:ln>
      </dgm:spPr>
      <dgm:t>
        <a:bodyPr vert="horz" wrap="square"/>
        <a:lstStyle/>
        <a:p>
          <a:pPr>
            <a:lnSpc>
              <a:spcPct val="100000"/>
            </a:lnSpc>
            <a:spcBef>
              <a:spcPct val="0"/>
            </a:spcBef>
            <a:spcAft>
              <a:spcPct val="15000"/>
            </a:spcAft>
          </a:pPr>
          <a:r>
            <a:rPr lang="en-US" sz="2400">
              <a:latin typeface="Times New Roman" panose="02020603050405020304" charset="0"/>
              <a:cs typeface="Times New Roman" panose="02020603050405020304" charset="0"/>
            </a:rPr>
            <a:t>Giới thiệu đặt vấn đề</a:t>
          </a:r>
        </a:p>
      </dgm:t>
    </dgm:pt>
    <dgm:pt modelId="{2EB8A586-C1B7-42DD-8A30-67BD5F71C801}" type="parTrans" cxnId="{B50371DC-B06D-4B7A-9959-649357783B48}">
      <dgm:prSet/>
      <dgm:spPr/>
    </dgm:pt>
    <dgm:pt modelId="{0BF56BC0-B029-44D0-BC8E-07B76C461FCA}" type="sibTrans" cxnId="{B50371DC-B06D-4B7A-9959-649357783B48}">
      <dgm:prSet/>
      <dgm:spPr/>
    </dgm:pt>
    <dgm:pt modelId="{1D70B282-9875-47E1-864B-0DB9F83A3309}">
      <dgm:prSet phldrT="[Text]" phldr="0" custT="1"/>
      <dgm:spPr>
        <a:solidFill>
          <a:srgbClr val="7030A0"/>
        </a:solidFill>
      </dgm:spPr>
      <dgm:t>
        <a:bodyPr vert="horz" wrap="square"/>
        <a:lstStyle/>
        <a:p>
          <a:pPr>
            <a:lnSpc>
              <a:spcPct val="100000"/>
            </a:lnSpc>
            <a:spcBef>
              <a:spcPct val="0"/>
            </a:spcBef>
            <a:spcAft>
              <a:spcPct val="35000"/>
            </a:spcAft>
          </a:pPr>
          <a:r>
            <a:rPr lang="en-US" sz="3200" b="1">
              <a:latin typeface="Times New Roman" panose="02020603050405020304" charset="0"/>
              <a:cs typeface="Times New Roman" panose="02020603050405020304" charset="0"/>
            </a:rPr>
            <a:t>3</a:t>
          </a:r>
        </a:p>
      </dgm:t>
    </dgm:pt>
    <dgm:pt modelId="{4682E278-8387-4875-A48B-989607C0A09E}" type="parTrans" cxnId="{3C219A28-FCBB-4F83-A4B3-351853C0B15B}">
      <dgm:prSet/>
      <dgm:spPr/>
      <dgm:t>
        <a:bodyPr/>
        <a:lstStyle/>
        <a:p>
          <a:endParaRPr lang="en-US"/>
        </a:p>
      </dgm:t>
    </dgm:pt>
    <dgm:pt modelId="{DF77052B-043C-4E4A-8039-9D1D7DFB40F4}" type="sibTrans" cxnId="{3C219A28-FCBB-4F83-A4B3-351853C0B15B}">
      <dgm:prSet/>
      <dgm:spPr/>
      <dgm:t>
        <a:bodyPr/>
        <a:lstStyle/>
        <a:p>
          <a:endParaRPr lang="en-US"/>
        </a:p>
      </dgm:t>
    </dgm:pt>
    <dgm:pt modelId="{A46B142C-6A2C-4237-8223-30480343883E}">
      <dgm:prSet phldr="0" custT="1"/>
      <dgm:spPr>
        <a:ln>
          <a:solidFill>
            <a:srgbClr val="7030A0"/>
          </a:solidFill>
        </a:ln>
      </dgm:spPr>
      <dgm:t>
        <a:bodyPr vert="horz" wrap="square"/>
        <a:lstStyle/>
        <a:p>
          <a:pPr>
            <a:lnSpc>
              <a:spcPct val="100000"/>
            </a:lnSpc>
            <a:spcBef>
              <a:spcPct val="0"/>
            </a:spcBef>
            <a:spcAft>
              <a:spcPct val="15000"/>
            </a:spcAft>
          </a:pPr>
          <a:r>
            <a:rPr lang="en-US" sz="2400">
              <a:latin typeface="Times New Roman" panose="02020603050405020304" charset="0"/>
              <a:cs typeface="Times New Roman" panose="02020603050405020304" charset="0"/>
            </a:rPr>
            <a:t>Phân tích</a:t>
          </a:r>
        </a:p>
      </dgm:t>
    </dgm:pt>
    <dgm:pt modelId="{AED5D327-7844-4566-A5B9-24781A13FC42}" type="parTrans" cxnId="{21FD1A37-6CBE-4652-85D7-F8178F1F7698}">
      <dgm:prSet/>
      <dgm:spPr/>
    </dgm:pt>
    <dgm:pt modelId="{0DD25D50-CD7D-4980-95CF-AB1CF06E4F4A}" type="sibTrans" cxnId="{21FD1A37-6CBE-4652-85D7-F8178F1F7698}">
      <dgm:prSet/>
      <dgm:spPr/>
    </dgm:pt>
    <dgm:pt modelId="{6637D0B9-EBCC-4317-B3A9-58032E4AE950}">
      <dgm:prSet phldr="0" custT="1"/>
      <dgm:spPr>
        <a:solidFill>
          <a:srgbClr val="7030A0"/>
        </a:solidFill>
      </dgm:spPr>
      <dgm:t>
        <a:bodyPr vert="horz" wrap="square"/>
        <a:lstStyle/>
        <a:p>
          <a:pPr>
            <a:lnSpc>
              <a:spcPct val="100000"/>
            </a:lnSpc>
            <a:spcBef>
              <a:spcPct val="0"/>
            </a:spcBef>
            <a:spcAft>
              <a:spcPct val="35000"/>
            </a:spcAft>
          </a:pPr>
          <a:r>
            <a:rPr lang="en-US" sz="3200" b="1">
              <a:latin typeface="Times New Roman" panose="02020603050405020304" charset="0"/>
              <a:cs typeface="Times New Roman" panose="02020603050405020304" charset="0"/>
            </a:rPr>
            <a:t>4</a:t>
          </a:r>
        </a:p>
      </dgm:t>
    </dgm:pt>
    <dgm:pt modelId="{1DE2F76F-5B4B-4237-B63E-FD115FF3A1FF}" type="parTrans" cxnId="{89EE82C0-5129-4949-83EF-BC13F4925463}">
      <dgm:prSet/>
      <dgm:spPr/>
    </dgm:pt>
    <dgm:pt modelId="{B158A764-21DA-4815-ACC9-FC1AD89C7BC5}" type="sibTrans" cxnId="{89EE82C0-5129-4949-83EF-BC13F4925463}">
      <dgm:prSet/>
      <dgm:spPr/>
    </dgm:pt>
    <dgm:pt modelId="{C0F9D311-54A8-4DC2-8AA2-B5E03D458002}">
      <dgm:prSet phldr="0" custT="1"/>
      <dgm:spPr>
        <a:ln>
          <a:solidFill>
            <a:srgbClr val="7030A0"/>
          </a:solidFill>
        </a:ln>
      </dgm:spPr>
      <dgm:t>
        <a:bodyPr vert="horz" wrap="square"/>
        <a:lstStyle/>
        <a:p>
          <a:pPr>
            <a:lnSpc>
              <a:spcPct val="100000"/>
            </a:lnSpc>
            <a:spcBef>
              <a:spcPct val="0"/>
            </a:spcBef>
            <a:spcAft>
              <a:spcPct val="15000"/>
            </a:spcAft>
          </a:pPr>
          <a:r>
            <a:rPr lang="en-US" sz="2400">
              <a:latin typeface="Times New Roman" panose="02020603050405020304" charset="0"/>
              <a:cs typeface="Times New Roman" panose="02020603050405020304" charset="0"/>
            </a:rPr>
            <a:t>Thiết kế</a:t>
          </a:r>
        </a:p>
      </dgm:t>
    </dgm:pt>
    <dgm:pt modelId="{9A46251D-186D-4AEA-9F8F-D378A684C762}" type="parTrans" cxnId="{912DE6BE-225C-44CE-B617-E92206C47256}">
      <dgm:prSet/>
      <dgm:spPr/>
    </dgm:pt>
    <dgm:pt modelId="{2659F52A-B17D-4797-B809-B8A03A618B67}" type="sibTrans" cxnId="{912DE6BE-225C-44CE-B617-E92206C47256}">
      <dgm:prSet/>
      <dgm:spPr/>
    </dgm:pt>
    <dgm:pt modelId="{7BB0B505-7D43-42E4-8FC0-6C91316CBFEB}" type="pres">
      <dgm:prSet presAssocID="{DF9829FD-DD90-4EE7-BCD7-4AF299D6F45A}" presName="linearFlow" presStyleCnt="0">
        <dgm:presLayoutVars>
          <dgm:dir/>
          <dgm:animLvl val="lvl"/>
          <dgm:resizeHandles val="exact"/>
        </dgm:presLayoutVars>
      </dgm:prSet>
      <dgm:spPr/>
    </dgm:pt>
    <dgm:pt modelId="{97F2BEE4-0E0F-4FCA-A4B0-E20AD8C04C13}" type="pres">
      <dgm:prSet presAssocID="{FCC504F5-317D-4294-815B-28489BDC5845}" presName="composite" presStyleCnt="0"/>
      <dgm:spPr/>
    </dgm:pt>
    <dgm:pt modelId="{A16E3110-57E1-4619-A55C-DCD0DD5CE084}" type="pres">
      <dgm:prSet presAssocID="{FCC504F5-317D-4294-815B-28489BDC5845}" presName="parentText" presStyleLbl="alignNode1" presStyleIdx="0" presStyleCnt="4">
        <dgm:presLayoutVars>
          <dgm:chMax val="1"/>
          <dgm:bulletEnabled val="1"/>
        </dgm:presLayoutVars>
      </dgm:prSet>
      <dgm:spPr/>
    </dgm:pt>
    <dgm:pt modelId="{544D3F38-216B-445A-B1B9-8008AEDB7A9D}" type="pres">
      <dgm:prSet presAssocID="{FCC504F5-317D-4294-815B-28489BDC5845}" presName="descendantText" presStyleLbl="alignAcc1" presStyleIdx="0" presStyleCnt="4">
        <dgm:presLayoutVars>
          <dgm:bulletEnabled val="1"/>
        </dgm:presLayoutVars>
      </dgm:prSet>
      <dgm:spPr/>
    </dgm:pt>
    <dgm:pt modelId="{D3A691E5-F443-4F8D-81BB-9D15C0875E8C}" type="pres">
      <dgm:prSet presAssocID="{67223200-D196-44B3-9DFD-D095DDBC10AB}" presName="sp" presStyleCnt="0"/>
      <dgm:spPr/>
    </dgm:pt>
    <dgm:pt modelId="{D4BECBBB-7CE2-4791-839D-9FE6F36B775D}" type="pres">
      <dgm:prSet presAssocID="{780FAED3-C4BD-4FF1-8B67-8499CCFAE2ED}" presName="composite" presStyleCnt="0"/>
      <dgm:spPr/>
    </dgm:pt>
    <dgm:pt modelId="{722E1094-83C7-45E2-B20F-DB9D09AD94F0}" type="pres">
      <dgm:prSet presAssocID="{780FAED3-C4BD-4FF1-8B67-8499CCFAE2ED}" presName="parentText" presStyleLbl="alignNode1" presStyleIdx="1" presStyleCnt="4">
        <dgm:presLayoutVars>
          <dgm:chMax val="1"/>
          <dgm:bulletEnabled val="1"/>
        </dgm:presLayoutVars>
      </dgm:prSet>
      <dgm:spPr/>
    </dgm:pt>
    <dgm:pt modelId="{AC67BBE6-9B82-4D3D-BF22-48713AF46E9C}" type="pres">
      <dgm:prSet presAssocID="{780FAED3-C4BD-4FF1-8B67-8499CCFAE2ED}" presName="descendantText" presStyleLbl="alignAcc1" presStyleIdx="1" presStyleCnt="4">
        <dgm:presLayoutVars>
          <dgm:bulletEnabled val="1"/>
        </dgm:presLayoutVars>
      </dgm:prSet>
      <dgm:spPr/>
    </dgm:pt>
    <dgm:pt modelId="{5C381A65-34D3-41B1-9499-0884AAA35FC6}" type="pres">
      <dgm:prSet presAssocID="{34435F2A-D730-405E-99D5-BBC9FB7499FA}" presName="sp" presStyleCnt="0"/>
      <dgm:spPr/>
    </dgm:pt>
    <dgm:pt modelId="{C1BF0EA4-CB4D-4391-82EF-EC1874A282F9}" type="pres">
      <dgm:prSet presAssocID="{1D70B282-9875-47E1-864B-0DB9F83A3309}" presName="composite" presStyleCnt="0"/>
      <dgm:spPr/>
    </dgm:pt>
    <dgm:pt modelId="{95C8A2DE-C1F8-4D5A-A3A4-1DC2FA1C0073}" type="pres">
      <dgm:prSet presAssocID="{1D70B282-9875-47E1-864B-0DB9F83A3309}" presName="parentText" presStyleLbl="alignNode1" presStyleIdx="2" presStyleCnt="4">
        <dgm:presLayoutVars>
          <dgm:chMax val="1"/>
          <dgm:bulletEnabled val="1"/>
        </dgm:presLayoutVars>
      </dgm:prSet>
      <dgm:spPr/>
    </dgm:pt>
    <dgm:pt modelId="{BE17FEF5-EEE1-41BB-96FD-8FBB3FCF3860}" type="pres">
      <dgm:prSet presAssocID="{1D70B282-9875-47E1-864B-0DB9F83A3309}" presName="descendantText" presStyleLbl="alignAcc1" presStyleIdx="2" presStyleCnt="4">
        <dgm:presLayoutVars>
          <dgm:bulletEnabled val="1"/>
        </dgm:presLayoutVars>
      </dgm:prSet>
      <dgm:spPr/>
    </dgm:pt>
    <dgm:pt modelId="{D95408B3-A332-4867-98B4-C6B83DA3D74B}" type="pres">
      <dgm:prSet presAssocID="{DF77052B-043C-4E4A-8039-9D1D7DFB40F4}" presName="sp" presStyleCnt="0"/>
      <dgm:spPr/>
    </dgm:pt>
    <dgm:pt modelId="{DE2036A2-F875-401B-A327-5ABAAB8865F5}" type="pres">
      <dgm:prSet presAssocID="{6637D0B9-EBCC-4317-B3A9-58032E4AE950}" presName="composite" presStyleCnt="0"/>
      <dgm:spPr/>
    </dgm:pt>
    <dgm:pt modelId="{A81D44A2-F465-40A0-95F5-A9E263505C27}" type="pres">
      <dgm:prSet presAssocID="{6637D0B9-EBCC-4317-B3A9-58032E4AE950}" presName="parentText" presStyleLbl="alignNode1" presStyleIdx="3" presStyleCnt="4">
        <dgm:presLayoutVars>
          <dgm:chMax val="1"/>
          <dgm:bulletEnabled val="1"/>
        </dgm:presLayoutVars>
      </dgm:prSet>
      <dgm:spPr/>
    </dgm:pt>
    <dgm:pt modelId="{9C761FA0-FAC1-41BB-9DA1-D1F4659780D4}" type="pres">
      <dgm:prSet presAssocID="{6637D0B9-EBCC-4317-B3A9-58032E4AE950}" presName="descendantText" presStyleLbl="alignAcc1" presStyleIdx="3" presStyleCnt="4">
        <dgm:presLayoutVars>
          <dgm:bulletEnabled val="1"/>
        </dgm:presLayoutVars>
      </dgm:prSet>
      <dgm:spPr/>
    </dgm:pt>
  </dgm:ptLst>
  <dgm:cxnLst>
    <dgm:cxn modelId="{9E6A3913-B536-4AC3-80C5-660B5DD077AB}" srcId="{DF9829FD-DD90-4EE7-BCD7-4AF299D6F45A}" destId="{FCC504F5-317D-4294-815B-28489BDC5845}" srcOrd="0" destOrd="0" parTransId="{8F05BE86-1921-41BD-B82E-72272E9475E9}" sibTransId="{67223200-D196-44B3-9DFD-D095DDBC10AB}"/>
    <dgm:cxn modelId="{B2CB6828-14FD-4716-B5B9-FF24DCA8C77D}" type="presOf" srcId="{C0F9D311-54A8-4DC2-8AA2-B5E03D458002}" destId="{9C761FA0-FAC1-41BB-9DA1-D1F4659780D4}" srcOrd="0" destOrd="0" presId="urn:microsoft.com/office/officeart/2005/8/layout/chevron2"/>
    <dgm:cxn modelId="{3C219A28-FCBB-4F83-A4B3-351853C0B15B}" srcId="{DF9829FD-DD90-4EE7-BCD7-4AF299D6F45A}" destId="{1D70B282-9875-47E1-864B-0DB9F83A3309}" srcOrd="2" destOrd="0" parTransId="{4682E278-8387-4875-A48B-989607C0A09E}" sibTransId="{DF77052B-043C-4E4A-8039-9D1D7DFB40F4}"/>
    <dgm:cxn modelId="{A6E71030-4ABB-45DA-A1AB-1E713179C047}" srcId="{FCC504F5-317D-4294-815B-28489BDC5845}" destId="{8AF30C6B-6B39-41E4-B949-5A48FA6BCC32}" srcOrd="0" destOrd="0" parTransId="{147688CD-6829-44B4-8956-F61178E11B82}" sibTransId="{0CF285D3-B685-499E-A04E-0E37CDB84CEC}"/>
    <dgm:cxn modelId="{77F0DA31-3C5F-49DE-B27C-2FCA78FECE3B}" type="presOf" srcId="{6637D0B9-EBCC-4317-B3A9-58032E4AE950}" destId="{A81D44A2-F465-40A0-95F5-A9E263505C27}" srcOrd="0" destOrd="0" presId="urn:microsoft.com/office/officeart/2005/8/layout/chevron2"/>
    <dgm:cxn modelId="{21FD1A37-6CBE-4652-85D7-F8178F1F7698}" srcId="{1D70B282-9875-47E1-864B-0DB9F83A3309}" destId="{A46B142C-6A2C-4237-8223-30480343883E}" srcOrd="0" destOrd="0" parTransId="{AED5D327-7844-4566-A5B9-24781A13FC42}" sibTransId="{0DD25D50-CD7D-4980-95CF-AB1CF06E4F4A}"/>
    <dgm:cxn modelId="{E0764552-3FB9-412D-ACE7-510D7A78A723}" type="presOf" srcId="{34435F2A-D730-405E-99D5-BBC9FB7499FA}" destId="{5C381A65-34D3-41B1-9499-0884AAA35FC6}" srcOrd="0" destOrd="0" presId="urn:microsoft.com/office/officeart/2005/8/layout/chevron2"/>
    <dgm:cxn modelId="{DB277674-545E-4667-B037-AB55C6B1D0B4}" type="presOf" srcId="{DCE51758-EA28-443A-8F3B-F7C0EC6D10B9}" destId="{AC67BBE6-9B82-4D3D-BF22-48713AF46E9C}" srcOrd="0" destOrd="0" presId="urn:microsoft.com/office/officeart/2005/8/layout/chevron2"/>
    <dgm:cxn modelId="{17A2AE7C-57A8-4B7E-A00E-D27BC6B22FD5}" type="presOf" srcId="{DF9829FD-DD90-4EE7-BCD7-4AF299D6F45A}" destId="{7BB0B505-7D43-42E4-8FC0-6C91316CBFEB}" srcOrd="0" destOrd="0" presId="urn:microsoft.com/office/officeart/2005/8/layout/chevron2"/>
    <dgm:cxn modelId="{C450267F-FEFD-4CAE-9828-706C71E52E08}" type="presOf" srcId="{FCC504F5-317D-4294-815B-28489BDC5845}" destId="{A16E3110-57E1-4619-A55C-DCD0DD5CE084}" srcOrd="0" destOrd="0" presId="urn:microsoft.com/office/officeart/2005/8/layout/chevron2"/>
    <dgm:cxn modelId="{3B25618A-0596-4358-9038-9C08E7663FD6}" type="presOf" srcId="{DF77052B-043C-4E4A-8039-9D1D7DFB40F4}" destId="{D95408B3-A332-4867-98B4-C6B83DA3D74B}" srcOrd="0" destOrd="0" presId="urn:microsoft.com/office/officeart/2005/8/layout/chevron2"/>
    <dgm:cxn modelId="{C1C0CF90-C58D-4BB0-9A85-5C5F2EB62E45}" type="presOf" srcId="{780FAED3-C4BD-4FF1-8B67-8499CCFAE2ED}" destId="{722E1094-83C7-45E2-B20F-DB9D09AD94F0}" srcOrd="0" destOrd="0" presId="urn:microsoft.com/office/officeart/2005/8/layout/chevron2"/>
    <dgm:cxn modelId="{D1942D97-EBB7-4B03-80EE-D580155F40CD}" type="presOf" srcId="{8AF30C6B-6B39-41E4-B949-5A48FA6BCC32}" destId="{544D3F38-216B-445A-B1B9-8008AEDB7A9D}" srcOrd="0" destOrd="0" presId="urn:microsoft.com/office/officeart/2005/8/layout/chevron2"/>
    <dgm:cxn modelId="{26D7E1AE-FA72-42E3-A4E6-E9ECDACC1D31}" srcId="{DF9829FD-DD90-4EE7-BCD7-4AF299D6F45A}" destId="{780FAED3-C4BD-4FF1-8B67-8499CCFAE2ED}" srcOrd="1" destOrd="0" parTransId="{88C57C74-C9C4-46CF-A10B-13A1A1E7714C}" sibTransId="{34435F2A-D730-405E-99D5-BBC9FB7499FA}"/>
    <dgm:cxn modelId="{5A3BE9B1-8A2C-409E-B0F1-2E15A92C9ACF}" type="presOf" srcId="{67223200-D196-44B3-9DFD-D095DDBC10AB}" destId="{D3A691E5-F443-4F8D-81BB-9D15C0875E8C}" srcOrd="0" destOrd="0" presId="urn:microsoft.com/office/officeart/2005/8/layout/chevron2"/>
    <dgm:cxn modelId="{912DE6BE-225C-44CE-B617-E92206C47256}" srcId="{6637D0B9-EBCC-4317-B3A9-58032E4AE950}" destId="{C0F9D311-54A8-4DC2-8AA2-B5E03D458002}" srcOrd="0" destOrd="0" parTransId="{9A46251D-186D-4AEA-9F8F-D378A684C762}" sibTransId="{2659F52A-B17D-4797-B809-B8A03A618B67}"/>
    <dgm:cxn modelId="{89EE82C0-5129-4949-83EF-BC13F4925463}" srcId="{DF9829FD-DD90-4EE7-BCD7-4AF299D6F45A}" destId="{6637D0B9-EBCC-4317-B3A9-58032E4AE950}" srcOrd="3" destOrd="0" parTransId="{1DE2F76F-5B4B-4237-B63E-FD115FF3A1FF}" sibTransId="{B158A764-21DA-4815-ACC9-FC1AD89C7BC5}"/>
    <dgm:cxn modelId="{C57795C2-9846-483F-9CB3-67AF6D0821B7}" type="presOf" srcId="{1D70B282-9875-47E1-864B-0DB9F83A3309}" destId="{95C8A2DE-C1F8-4D5A-A3A4-1DC2FA1C0073}" srcOrd="0" destOrd="0" presId="urn:microsoft.com/office/officeart/2005/8/layout/chevron2"/>
    <dgm:cxn modelId="{B50371DC-B06D-4B7A-9959-649357783B48}" srcId="{780FAED3-C4BD-4FF1-8B67-8499CCFAE2ED}" destId="{DCE51758-EA28-443A-8F3B-F7C0EC6D10B9}" srcOrd="0" destOrd="0" parTransId="{2EB8A586-C1B7-42DD-8A30-67BD5F71C801}" sibTransId="{0BF56BC0-B029-44D0-BC8E-07B76C461FCA}"/>
    <dgm:cxn modelId="{F06545DD-9BE2-4B27-A974-4684869563AA}" type="presOf" srcId="{A46B142C-6A2C-4237-8223-30480343883E}" destId="{BE17FEF5-EEE1-41BB-96FD-8FBB3FCF3860}" srcOrd="0" destOrd="0" presId="urn:microsoft.com/office/officeart/2005/8/layout/chevron2"/>
    <dgm:cxn modelId="{39EAE0EC-4ACB-4453-AF91-D8CA12E3F946}" type="presParOf" srcId="{7BB0B505-7D43-42E4-8FC0-6C91316CBFEB}" destId="{97F2BEE4-0E0F-4FCA-A4B0-E20AD8C04C13}" srcOrd="0" destOrd="0" presId="urn:microsoft.com/office/officeart/2005/8/layout/chevron2"/>
    <dgm:cxn modelId="{69B578C4-B59C-4655-84BD-A7512BB4DDAA}" type="presParOf" srcId="{97F2BEE4-0E0F-4FCA-A4B0-E20AD8C04C13}" destId="{A16E3110-57E1-4619-A55C-DCD0DD5CE084}" srcOrd="0" destOrd="0" presId="urn:microsoft.com/office/officeart/2005/8/layout/chevron2"/>
    <dgm:cxn modelId="{542EFE70-66B7-4BE8-A790-81951B32CC94}" type="presParOf" srcId="{97F2BEE4-0E0F-4FCA-A4B0-E20AD8C04C13}" destId="{544D3F38-216B-445A-B1B9-8008AEDB7A9D}" srcOrd="1" destOrd="0" presId="urn:microsoft.com/office/officeart/2005/8/layout/chevron2"/>
    <dgm:cxn modelId="{4F44A169-6761-4025-B018-DDAB24FFF983}" type="presParOf" srcId="{7BB0B505-7D43-42E4-8FC0-6C91316CBFEB}" destId="{D3A691E5-F443-4F8D-81BB-9D15C0875E8C}" srcOrd="1" destOrd="0" presId="urn:microsoft.com/office/officeart/2005/8/layout/chevron2"/>
    <dgm:cxn modelId="{3E2AA25E-820B-4E1F-9134-70E7C50EDF7A}" type="presParOf" srcId="{7BB0B505-7D43-42E4-8FC0-6C91316CBFEB}" destId="{D4BECBBB-7CE2-4791-839D-9FE6F36B775D}" srcOrd="2" destOrd="0" presId="urn:microsoft.com/office/officeart/2005/8/layout/chevron2"/>
    <dgm:cxn modelId="{3FDD8363-52AD-492A-BBAF-A16824BACDCD}" type="presParOf" srcId="{D4BECBBB-7CE2-4791-839D-9FE6F36B775D}" destId="{722E1094-83C7-45E2-B20F-DB9D09AD94F0}" srcOrd="0" destOrd="0" presId="urn:microsoft.com/office/officeart/2005/8/layout/chevron2"/>
    <dgm:cxn modelId="{401983E5-0429-4F14-ADBD-1E197124AE56}" type="presParOf" srcId="{D4BECBBB-7CE2-4791-839D-9FE6F36B775D}" destId="{AC67BBE6-9B82-4D3D-BF22-48713AF46E9C}" srcOrd="1" destOrd="0" presId="urn:microsoft.com/office/officeart/2005/8/layout/chevron2"/>
    <dgm:cxn modelId="{2F3A9DE7-584A-4CCF-9F46-CB8C8B8ECCBD}" type="presParOf" srcId="{7BB0B505-7D43-42E4-8FC0-6C91316CBFEB}" destId="{5C381A65-34D3-41B1-9499-0884AAA35FC6}" srcOrd="3" destOrd="0" presId="urn:microsoft.com/office/officeart/2005/8/layout/chevron2"/>
    <dgm:cxn modelId="{3B678C57-153A-482B-AEB0-FFE90E0D91C6}" type="presParOf" srcId="{7BB0B505-7D43-42E4-8FC0-6C91316CBFEB}" destId="{C1BF0EA4-CB4D-4391-82EF-EC1874A282F9}" srcOrd="4" destOrd="0" presId="urn:microsoft.com/office/officeart/2005/8/layout/chevron2"/>
    <dgm:cxn modelId="{B7BC3A76-EBA9-4303-9841-F4B5832199B4}" type="presParOf" srcId="{C1BF0EA4-CB4D-4391-82EF-EC1874A282F9}" destId="{95C8A2DE-C1F8-4D5A-A3A4-1DC2FA1C0073}" srcOrd="0" destOrd="0" presId="urn:microsoft.com/office/officeart/2005/8/layout/chevron2"/>
    <dgm:cxn modelId="{384F8AC4-1F47-42ED-8343-322F77CE66CE}" type="presParOf" srcId="{C1BF0EA4-CB4D-4391-82EF-EC1874A282F9}" destId="{BE17FEF5-EEE1-41BB-96FD-8FBB3FCF3860}" srcOrd="1" destOrd="0" presId="urn:microsoft.com/office/officeart/2005/8/layout/chevron2"/>
    <dgm:cxn modelId="{B4F71407-4A7C-46AB-A013-C482525DAD15}" type="presParOf" srcId="{7BB0B505-7D43-42E4-8FC0-6C91316CBFEB}" destId="{D95408B3-A332-4867-98B4-C6B83DA3D74B}" srcOrd="5" destOrd="0" presId="urn:microsoft.com/office/officeart/2005/8/layout/chevron2"/>
    <dgm:cxn modelId="{1BAA8002-9D14-4B2F-AF0F-CA2F19C16907}" type="presParOf" srcId="{7BB0B505-7D43-42E4-8FC0-6C91316CBFEB}" destId="{DE2036A2-F875-401B-A327-5ABAAB8865F5}" srcOrd="6" destOrd="0" presId="urn:microsoft.com/office/officeart/2005/8/layout/chevron2"/>
    <dgm:cxn modelId="{E2432A2E-73F0-4B3B-9A14-0EAB3B991CCE}" type="presParOf" srcId="{DE2036A2-F875-401B-A327-5ABAAB8865F5}" destId="{A81D44A2-F465-40A0-95F5-A9E263505C27}" srcOrd="0" destOrd="0" presId="urn:microsoft.com/office/officeart/2005/8/layout/chevron2"/>
    <dgm:cxn modelId="{0CE9A23E-9EB6-4E8A-BCC1-EE75FF455FD5}" type="presParOf" srcId="{DE2036A2-F875-401B-A327-5ABAAB8865F5}" destId="{9C761FA0-FAC1-41BB-9DA1-D1F4659780D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829FD-DD90-4EE7-BCD7-4AF299D6F45A}" type="doc">
      <dgm:prSet loTypeId="urn:microsoft.com/office/officeart/2005/8/layout/chevron2" loCatId="process" qsTypeId="urn:microsoft.com/office/officeart/2005/8/quickstyle/simple1#14" qsCatId="simple" csTypeId="urn:microsoft.com/office/officeart/2005/8/colors/accent1_2#14" csCatId="accent1" phldr="0"/>
      <dgm:spPr/>
      <dgm:t>
        <a:bodyPr/>
        <a:lstStyle/>
        <a:p>
          <a:endParaRPr lang="en-US"/>
        </a:p>
      </dgm:t>
    </dgm:pt>
    <dgm:pt modelId="{FCC504F5-317D-4294-815B-28489BDC5845}">
      <dgm:prSet phldrT="[Text]" phldr="0" custT="1"/>
      <dgm:spPr>
        <a:solidFill>
          <a:srgbClr val="7030A0"/>
        </a:solidFill>
      </dgm:spPr>
      <dgm:t>
        <a:bodyPr vert="horz" wrap="square"/>
        <a:lstStyle/>
        <a:p>
          <a:pPr>
            <a:lnSpc>
              <a:spcPct val="100000"/>
            </a:lnSpc>
            <a:spcBef>
              <a:spcPct val="0"/>
            </a:spcBef>
            <a:spcAft>
              <a:spcPct val="35000"/>
            </a:spcAft>
          </a:pPr>
          <a:r>
            <a:rPr lang="en-US" sz="3200" b="1">
              <a:latin typeface="Times New Roman" panose="02020603050405020304" charset="0"/>
              <a:cs typeface="Times New Roman" panose="02020603050405020304" charset="0"/>
            </a:rPr>
            <a:t>5</a:t>
          </a:r>
        </a:p>
      </dgm:t>
    </dgm:pt>
    <dgm:pt modelId="{8F05BE86-1921-41BD-B82E-72272E9475E9}" type="parTrans" cxnId="{898F7BA4-13AF-44F8-9201-CD369485F81F}">
      <dgm:prSet/>
      <dgm:spPr/>
      <dgm:t>
        <a:bodyPr/>
        <a:lstStyle/>
        <a:p>
          <a:endParaRPr lang="en-US"/>
        </a:p>
      </dgm:t>
    </dgm:pt>
    <dgm:pt modelId="{67223200-D196-44B3-9DFD-D095DDBC10AB}" type="sibTrans" cxnId="{898F7BA4-13AF-44F8-9201-CD369485F81F}">
      <dgm:prSet/>
      <dgm:spPr/>
      <dgm:t>
        <a:bodyPr/>
        <a:lstStyle/>
        <a:p>
          <a:endParaRPr lang="en-US"/>
        </a:p>
      </dgm:t>
    </dgm:pt>
    <dgm:pt modelId="{913482A8-6E9E-4EE5-855A-4697BDEC9327}">
      <dgm:prSet phldr="0" custT="1"/>
      <dgm:spPr>
        <a:ln>
          <a:solidFill>
            <a:srgbClr val="7030A0"/>
          </a:solidFill>
        </a:ln>
      </dgm:spPr>
      <dgm:t>
        <a:bodyPr vert="horz" wrap="square"/>
        <a:lstStyle/>
        <a:p>
          <a:pPr>
            <a:lnSpc>
              <a:spcPct val="100000"/>
            </a:lnSpc>
            <a:spcBef>
              <a:spcPct val="0"/>
            </a:spcBef>
            <a:spcAft>
              <a:spcPct val="15000"/>
            </a:spcAft>
          </a:pPr>
          <a:r>
            <a:rPr lang="en-US" sz="2400">
              <a:latin typeface="Times New Roman" panose="02020603050405020304" charset="0"/>
              <a:cs typeface="Times New Roman" panose="02020603050405020304" charset="0"/>
            </a:rPr>
            <a:t>Kiểm thử</a:t>
          </a:r>
        </a:p>
      </dgm:t>
    </dgm:pt>
    <dgm:pt modelId="{B95DCD36-A1CA-4274-A7FC-0982A8777C00}" type="parTrans" cxnId="{1685C228-B179-4BC6-99DA-DEB68257F80C}">
      <dgm:prSet/>
      <dgm:spPr/>
    </dgm:pt>
    <dgm:pt modelId="{77431AA4-B871-4D58-93D0-29407D372CF5}" type="sibTrans" cxnId="{1685C228-B179-4BC6-99DA-DEB68257F80C}">
      <dgm:prSet/>
      <dgm:spPr/>
    </dgm:pt>
    <dgm:pt modelId="{780FAED3-C4BD-4FF1-8B67-8499CCFAE2ED}">
      <dgm:prSet phldrT="[Text]" phldr="0" custT="1"/>
      <dgm:spPr>
        <a:solidFill>
          <a:srgbClr val="7030A0"/>
        </a:solidFill>
      </dgm:spPr>
      <dgm:t>
        <a:bodyPr vert="horz" wrap="square"/>
        <a:lstStyle/>
        <a:p>
          <a:pPr>
            <a:lnSpc>
              <a:spcPct val="100000"/>
            </a:lnSpc>
            <a:spcBef>
              <a:spcPct val="0"/>
            </a:spcBef>
            <a:spcAft>
              <a:spcPct val="35000"/>
            </a:spcAft>
          </a:pPr>
          <a:r>
            <a:rPr lang="en-US" sz="3200" b="1">
              <a:latin typeface="Times New Roman" panose="02020603050405020304" charset="0"/>
              <a:cs typeface="Times New Roman" panose="02020603050405020304" charset="0"/>
            </a:rPr>
            <a:t>6</a:t>
          </a:r>
        </a:p>
      </dgm:t>
    </dgm:pt>
    <dgm:pt modelId="{88C57C74-C9C4-46CF-A10B-13A1A1E7714C}" type="parTrans" cxnId="{2A135A52-52D1-4898-9F7F-3C1F162A1C79}">
      <dgm:prSet/>
      <dgm:spPr/>
      <dgm:t>
        <a:bodyPr/>
        <a:lstStyle/>
        <a:p>
          <a:endParaRPr lang="en-US"/>
        </a:p>
      </dgm:t>
    </dgm:pt>
    <dgm:pt modelId="{34435F2A-D730-405E-99D5-BBC9FB7499FA}" type="sibTrans" cxnId="{2A135A52-52D1-4898-9F7F-3C1F162A1C79}">
      <dgm:prSet/>
      <dgm:spPr/>
      <dgm:t>
        <a:bodyPr/>
        <a:lstStyle/>
        <a:p>
          <a:endParaRPr lang="en-US"/>
        </a:p>
      </dgm:t>
    </dgm:pt>
    <dgm:pt modelId="{F0212695-58AA-4BB0-9D00-350FF3484A7D}">
      <dgm:prSet phldr="0" custT="1"/>
      <dgm:spPr>
        <a:ln>
          <a:solidFill>
            <a:srgbClr val="7030A0"/>
          </a:solidFill>
        </a:ln>
      </dgm:spPr>
      <dgm:t>
        <a:bodyPr vert="horz" wrap="square"/>
        <a:lstStyle/>
        <a:p>
          <a:pPr>
            <a:lnSpc>
              <a:spcPct val="100000"/>
            </a:lnSpc>
            <a:spcBef>
              <a:spcPct val="0"/>
            </a:spcBef>
            <a:spcAft>
              <a:spcPct val="15000"/>
            </a:spcAft>
          </a:pPr>
          <a:r>
            <a:rPr lang="en-US" sz="2400">
              <a:latin typeface="Times New Roman" panose="02020603050405020304" charset="0"/>
              <a:cs typeface="Times New Roman" panose="02020603050405020304" charset="0"/>
            </a:rPr>
            <a:t>Hiện thực ứng dụng</a:t>
          </a:r>
        </a:p>
      </dgm:t>
    </dgm:pt>
    <dgm:pt modelId="{F3B1012C-0961-4B1F-A600-54AA604FAB24}" type="parTrans" cxnId="{2C3387A3-6A56-4366-AB6A-11D4A906319E}">
      <dgm:prSet/>
      <dgm:spPr/>
    </dgm:pt>
    <dgm:pt modelId="{738A7136-92E5-4C29-B02D-AC418C5CBE3B}" type="sibTrans" cxnId="{2C3387A3-6A56-4366-AB6A-11D4A906319E}">
      <dgm:prSet/>
      <dgm:spPr/>
    </dgm:pt>
    <dgm:pt modelId="{1D70B282-9875-47E1-864B-0DB9F83A3309}">
      <dgm:prSet phldrT="[Text]" phldr="0" custT="1"/>
      <dgm:spPr>
        <a:solidFill>
          <a:srgbClr val="7030A0"/>
        </a:solidFill>
      </dgm:spPr>
      <dgm:t>
        <a:bodyPr vert="horz" wrap="square"/>
        <a:lstStyle/>
        <a:p>
          <a:pPr>
            <a:lnSpc>
              <a:spcPct val="100000"/>
            </a:lnSpc>
            <a:spcBef>
              <a:spcPct val="0"/>
            </a:spcBef>
            <a:spcAft>
              <a:spcPct val="35000"/>
            </a:spcAft>
          </a:pPr>
          <a:r>
            <a:rPr lang="en-US" sz="3200" b="1">
              <a:latin typeface="Times New Roman" panose="02020603050405020304" charset="0"/>
              <a:cs typeface="Times New Roman" panose="02020603050405020304" charset="0"/>
            </a:rPr>
            <a:t>7</a:t>
          </a:r>
        </a:p>
      </dgm:t>
    </dgm:pt>
    <dgm:pt modelId="{4682E278-8387-4875-A48B-989607C0A09E}" type="parTrans" cxnId="{73EA5005-3676-4EB5-BC78-E66A5D8E89A9}">
      <dgm:prSet/>
      <dgm:spPr/>
      <dgm:t>
        <a:bodyPr/>
        <a:lstStyle/>
        <a:p>
          <a:endParaRPr lang="en-US"/>
        </a:p>
      </dgm:t>
    </dgm:pt>
    <dgm:pt modelId="{DF77052B-043C-4E4A-8039-9D1D7DFB40F4}" type="sibTrans" cxnId="{73EA5005-3676-4EB5-BC78-E66A5D8E89A9}">
      <dgm:prSet/>
      <dgm:spPr/>
      <dgm:t>
        <a:bodyPr/>
        <a:lstStyle/>
        <a:p>
          <a:endParaRPr lang="en-US"/>
        </a:p>
      </dgm:t>
    </dgm:pt>
    <dgm:pt modelId="{FB2C358A-DD6E-4583-BE12-9A0AC4871B7F}">
      <dgm:prSet phldr="0" custT="1"/>
      <dgm:spPr>
        <a:ln>
          <a:solidFill>
            <a:srgbClr val="7030A0"/>
          </a:solidFill>
        </a:ln>
      </dgm:spPr>
      <dgm:t>
        <a:bodyPr vert="horz" wrap="square"/>
        <a:lstStyle/>
        <a:p>
          <a:pPr>
            <a:lnSpc>
              <a:spcPct val="100000"/>
            </a:lnSpc>
            <a:spcBef>
              <a:spcPct val="0"/>
            </a:spcBef>
            <a:spcAft>
              <a:spcPct val="15000"/>
            </a:spcAft>
          </a:pPr>
          <a:r>
            <a:rPr lang="en-US" sz="2400">
              <a:latin typeface="Times New Roman" panose="02020603050405020304" charset="0"/>
              <a:cs typeface="Times New Roman" panose="02020603050405020304" charset="0"/>
            </a:rPr>
            <a:t>Kết luận - Hướng phát triển</a:t>
          </a:r>
        </a:p>
      </dgm:t>
    </dgm:pt>
    <dgm:pt modelId="{DCB734DB-10DE-47A7-AFBA-1E0E9C8947C7}" type="parTrans" cxnId="{5008A60A-35AE-477C-ABC1-230911320434}">
      <dgm:prSet/>
      <dgm:spPr/>
    </dgm:pt>
    <dgm:pt modelId="{5427443F-23A2-4952-896B-4ECB125A0AD0}" type="sibTrans" cxnId="{5008A60A-35AE-477C-ABC1-230911320434}">
      <dgm:prSet/>
      <dgm:spPr/>
    </dgm:pt>
    <dgm:pt modelId="{6637D0B9-EBCC-4317-B3A9-58032E4AE950}">
      <dgm:prSet phldr="0" custT="1"/>
      <dgm:spPr>
        <a:solidFill>
          <a:srgbClr val="7030A0"/>
        </a:solidFill>
      </dgm:spPr>
      <dgm:t>
        <a:bodyPr vert="horz" wrap="square"/>
        <a:lstStyle/>
        <a:p>
          <a:pPr>
            <a:lnSpc>
              <a:spcPct val="100000"/>
            </a:lnSpc>
            <a:spcBef>
              <a:spcPct val="0"/>
            </a:spcBef>
            <a:spcAft>
              <a:spcPct val="35000"/>
            </a:spcAft>
          </a:pPr>
          <a:r>
            <a:rPr lang="en-US" sz="3200" b="1">
              <a:latin typeface="Times New Roman" panose="02020603050405020304" charset="0"/>
              <a:cs typeface="Times New Roman" panose="02020603050405020304" charset="0"/>
            </a:rPr>
            <a:t>8</a:t>
          </a:r>
        </a:p>
      </dgm:t>
    </dgm:pt>
    <dgm:pt modelId="{1DE2F76F-5B4B-4237-B63E-FD115FF3A1FF}" type="parTrans" cxnId="{E11931D3-3DB7-4F86-9105-4F8454E21776}">
      <dgm:prSet/>
      <dgm:spPr/>
    </dgm:pt>
    <dgm:pt modelId="{B158A764-21DA-4815-ACC9-FC1AD89C7BC5}" type="sibTrans" cxnId="{E11931D3-3DB7-4F86-9105-4F8454E21776}">
      <dgm:prSet/>
      <dgm:spPr/>
    </dgm:pt>
    <dgm:pt modelId="{9796B8C2-C63A-44D3-82AE-DA1B5F60EBF0}">
      <dgm:prSet phldr="0" custT="1"/>
      <dgm:spPr>
        <a:ln>
          <a:solidFill>
            <a:srgbClr val="7030A0"/>
          </a:solidFill>
        </a:ln>
      </dgm:spPr>
      <dgm:t>
        <a:bodyPr vert="horz" wrap="square"/>
        <a:lstStyle/>
        <a:p>
          <a:pPr>
            <a:lnSpc>
              <a:spcPct val="100000"/>
            </a:lnSpc>
            <a:spcBef>
              <a:spcPct val="0"/>
            </a:spcBef>
            <a:spcAft>
              <a:spcPct val="15000"/>
            </a:spcAft>
          </a:pPr>
          <a:r>
            <a:rPr lang="en-US" sz="2400">
              <a:latin typeface="Times New Roman" panose="02020603050405020304" charset="0"/>
              <a:cs typeface="Times New Roman" panose="02020603050405020304" charset="0"/>
            </a:rPr>
            <a:t>Khởi nghiệp</a:t>
          </a:r>
        </a:p>
      </dgm:t>
    </dgm:pt>
    <dgm:pt modelId="{75DFEB30-B525-45E7-9B37-F182E04F5B81}" type="parTrans" cxnId="{C171F5F3-2E3C-4862-A2FA-31E6EF18DE97}">
      <dgm:prSet/>
      <dgm:spPr/>
    </dgm:pt>
    <dgm:pt modelId="{B517B30D-7CD1-47C4-8379-C5A4A39DF3C5}" type="sibTrans" cxnId="{C171F5F3-2E3C-4862-A2FA-31E6EF18DE97}">
      <dgm:prSet/>
      <dgm:spPr/>
    </dgm:pt>
    <dgm:pt modelId="{7BB0B505-7D43-42E4-8FC0-6C91316CBFEB}" type="pres">
      <dgm:prSet presAssocID="{DF9829FD-DD90-4EE7-BCD7-4AF299D6F45A}" presName="linearFlow" presStyleCnt="0">
        <dgm:presLayoutVars>
          <dgm:dir/>
          <dgm:animLvl val="lvl"/>
          <dgm:resizeHandles val="exact"/>
        </dgm:presLayoutVars>
      </dgm:prSet>
      <dgm:spPr/>
    </dgm:pt>
    <dgm:pt modelId="{97F2BEE4-0E0F-4FCA-A4B0-E20AD8C04C13}" type="pres">
      <dgm:prSet presAssocID="{FCC504F5-317D-4294-815B-28489BDC5845}" presName="composite" presStyleCnt="0"/>
      <dgm:spPr/>
    </dgm:pt>
    <dgm:pt modelId="{A16E3110-57E1-4619-A55C-DCD0DD5CE084}" type="pres">
      <dgm:prSet presAssocID="{FCC504F5-317D-4294-815B-28489BDC5845}" presName="parentText" presStyleLbl="alignNode1" presStyleIdx="0" presStyleCnt="4">
        <dgm:presLayoutVars>
          <dgm:chMax val="1"/>
          <dgm:bulletEnabled val="1"/>
        </dgm:presLayoutVars>
      </dgm:prSet>
      <dgm:spPr/>
    </dgm:pt>
    <dgm:pt modelId="{544D3F38-216B-445A-B1B9-8008AEDB7A9D}" type="pres">
      <dgm:prSet presAssocID="{FCC504F5-317D-4294-815B-28489BDC5845}" presName="descendantText" presStyleLbl="alignAcc1" presStyleIdx="0" presStyleCnt="4">
        <dgm:presLayoutVars>
          <dgm:bulletEnabled val="1"/>
        </dgm:presLayoutVars>
      </dgm:prSet>
      <dgm:spPr/>
    </dgm:pt>
    <dgm:pt modelId="{D3A691E5-F443-4F8D-81BB-9D15C0875E8C}" type="pres">
      <dgm:prSet presAssocID="{67223200-D196-44B3-9DFD-D095DDBC10AB}" presName="sp" presStyleCnt="0"/>
      <dgm:spPr/>
    </dgm:pt>
    <dgm:pt modelId="{D4BECBBB-7CE2-4791-839D-9FE6F36B775D}" type="pres">
      <dgm:prSet presAssocID="{780FAED3-C4BD-4FF1-8B67-8499CCFAE2ED}" presName="composite" presStyleCnt="0"/>
      <dgm:spPr/>
    </dgm:pt>
    <dgm:pt modelId="{722E1094-83C7-45E2-B20F-DB9D09AD94F0}" type="pres">
      <dgm:prSet presAssocID="{780FAED3-C4BD-4FF1-8B67-8499CCFAE2ED}" presName="parentText" presStyleLbl="alignNode1" presStyleIdx="1" presStyleCnt="4">
        <dgm:presLayoutVars>
          <dgm:chMax val="1"/>
          <dgm:bulletEnabled val="1"/>
        </dgm:presLayoutVars>
      </dgm:prSet>
      <dgm:spPr/>
    </dgm:pt>
    <dgm:pt modelId="{AC67BBE6-9B82-4D3D-BF22-48713AF46E9C}" type="pres">
      <dgm:prSet presAssocID="{780FAED3-C4BD-4FF1-8B67-8499CCFAE2ED}" presName="descendantText" presStyleLbl="alignAcc1" presStyleIdx="1" presStyleCnt="4">
        <dgm:presLayoutVars>
          <dgm:bulletEnabled val="1"/>
        </dgm:presLayoutVars>
      </dgm:prSet>
      <dgm:spPr/>
    </dgm:pt>
    <dgm:pt modelId="{5C381A65-34D3-41B1-9499-0884AAA35FC6}" type="pres">
      <dgm:prSet presAssocID="{34435F2A-D730-405E-99D5-BBC9FB7499FA}" presName="sp" presStyleCnt="0"/>
      <dgm:spPr/>
    </dgm:pt>
    <dgm:pt modelId="{C1BF0EA4-CB4D-4391-82EF-EC1874A282F9}" type="pres">
      <dgm:prSet presAssocID="{1D70B282-9875-47E1-864B-0DB9F83A3309}" presName="composite" presStyleCnt="0"/>
      <dgm:spPr/>
    </dgm:pt>
    <dgm:pt modelId="{95C8A2DE-C1F8-4D5A-A3A4-1DC2FA1C0073}" type="pres">
      <dgm:prSet presAssocID="{1D70B282-9875-47E1-864B-0DB9F83A3309}" presName="parentText" presStyleLbl="alignNode1" presStyleIdx="2" presStyleCnt="4">
        <dgm:presLayoutVars>
          <dgm:chMax val="1"/>
          <dgm:bulletEnabled val="1"/>
        </dgm:presLayoutVars>
      </dgm:prSet>
      <dgm:spPr/>
    </dgm:pt>
    <dgm:pt modelId="{BE17FEF5-EEE1-41BB-96FD-8FBB3FCF3860}" type="pres">
      <dgm:prSet presAssocID="{1D70B282-9875-47E1-864B-0DB9F83A3309}" presName="descendantText" presStyleLbl="alignAcc1" presStyleIdx="2" presStyleCnt="4">
        <dgm:presLayoutVars>
          <dgm:bulletEnabled val="1"/>
        </dgm:presLayoutVars>
      </dgm:prSet>
      <dgm:spPr/>
    </dgm:pt>
    <dgm:pt modelId="{D95408B3-A332-4867-98B4-C6B83DA3D74B}" type="pres">
      <dgm:prSet presAssocID="{DF77052B-043C-4E4A-8039-9D1D7DFB40F4}" presName="sp" presStyleCnt="0"/>
      <dgm:spPr/>
    </dgm:pt>
    <dgm:pt modelId="{DE2036A2-F875-401B-A327-5ABAAB8865F5}" type="pres">
      <dgm:prSet presAssocID="{6637D0B9-EBCC-4317-B3A9-58032E4AE950}" presName="composite" presStyleCnt="0"/>
      <dgm:spPr/>
    </dgm:pt>
    <dgm:pt modelId="{A81D44A2-F465-40A0-95F5-A9E263505C27}" type="pres">
      <dgm:prSet presAssocID="{6637D0B9-EBCC-4317-B3A9-58032E4AE950}" presName="parentText" presStyleLbl="alignNode1" presStyleIdx="3" presStyleCnt="4">
        <dgm:presLayoutVars>
          <dgm:chMax val="1"/>
          <dgm:bulletEnabled val="1"/>
        </dgm:presLayoutVars>
      </dgm:prSet>
      <dgm:spPr/>
    </dgm:pt>
    <dgm:pt modelId="{9C761FA0-FAC1-41BB-9DA1-D1F4659780D4}" type="pres">
      <dgm:prSet presAssocID="{6637D0B9-EBCC-4317-B3A9-58032E4AE950}" presName="descendantText" presStyleLbl="alignAcc1" presStyleIdx="3" presStyleCnt="4">
        <dgm:presLayoutVars>
          <dgm:bulletEnabled val="1"/>
        </dgm:presLayoutVars>
      </dgm:prSet>
      <dgm:spPr/>
    </dgm:pt>
  </dgm:ptLst>
  <dgm:cxnLst>
    <dgm:cxn modelId="{75D18304-F445-476F-B82F-E6CB3A7D67E4}" type="presOf" srcId="{F0212695-58AA-4BB0-9D00-350FF3484A7D}" destId="{AC67BBE6-9B82-4D3D-BF22-48713AF46E9C}" srcOrd="0" destOrd="0" presId="urn:microsoft.com/office/officeart/2005/8/layout/chevron2"/>
    <dgm:cxn modelId="{73EA5005-3676-4EB5-BC78-E66A5D8E89A9}" srcId="{DF9829FD-DD90-4EE7-BCD7-4AF299D6F45A}" destId="{1D70B282-9875-47E1-864B-0DB9F83A3309}" srcOrd="2" destOrd="0" parTransId="{4682E278-8387-4875-A48B-989607C0A09E}" sibTransId="{DF77052B-043C-4E4A-8039-9D1D7DFB40F4}"/>
    <dgm:cxn modelId="{5008A60A-35AE-477C-ABC1-230911320434}" srcId="{1D70B282-9875-47E1-864B-0DB9F83A3309}" destId="{FB2C358A-DD6E-4583-BE12-9A0AC4871B7F}" srcOrd="0" destOrd="0" parTransId="{DCB734DB-10DE-47A7-AFBA-1E0E9C8947C7}" sibTransId="{5427443F-23A2-4952-896B-4ECB125A0AD0}"/>
    <dgm:cxn modelId="{1685C228-B179-4BC6-99DA-DEB68257F80C}" srcId="{FCC504F5-317D-4294-815B-28489BDC5845}" destId="{913482A8-6E9E-4EE5-855A-4697BDEC9327}" srcOrd="0" destOrd="0" parTransId="{B95DCD36-A1CA-4274-A7FC-0982A8777C00}" sibTransId="{77431AA4-B871-4D58-93D0-29407D372CF5}"/>
    <dgm:cxn modelId="{3DDE702E-DCE5-442D-A746-2250223C20F5}" type="presOf" srcId="{9796B8C2-C63A-44D3-82AE-DA1B5F60EBF0}" destId="{9C761FA0-FAC1-41BB-9DA1-D1F4659780D4}" srcOrd="0" destOrd="0" presId="urn:microsoft.com/office/officeart/2005/8/layout/chevron2"/>
    <dgm:cxn modelId="{DBD27E45-CE3A-4D9B-8BC3-EC07DF4914C0}" type="presOf" srcId="{34435F2A-D730-405E-99D5-BBC9FB7499FA}" destId="{5C381A65-34D3-41B1-9499-0884AAA35FC6}" srcOrd="0" destOrd="0" presId="urn:microsoft.com/office/officeart/2005/8/layout/chevron2"/>
    <dgm:cxn modelId="{D3703F6F-46B8-4898-A10C-AA21DEDB7F6B}" type="presOf" srcId="{913482A8-6E9E-4EE5-855A-4697BDEC9327}" destId="{544D3F38-216B-445A-B1B9-8008AEDB7A9D}" srcOrd="0" destOrd="0" presId="urn:microsoft.com/office/officeart/2005/8/layout/chevron2"/>
    <dgm:cxn modelId="{2A135A52-52D1-4898-9F7F-3C1F162A1C79}" srcId="{DF9829FD-DD90-4EE7-BCD7-4AF299D6F45A}" destId="{780FAED3-C4BD-4FF1-8B67-8499CCFAE2ED}" srcOrd="1" destOrd="0" parTransId="{88C57C74-C9C4-46CF-A10B-13A1A1E7714C}" sibTransId="{34435F2A-D730-405E-99D5-BBC9FB7499FA}"/>
    <dgm:cxn modelId="{08859F78-F6F7-4CC0-907F-64C52B291B47}" type="presOf" srcId="{DF77052B-043C-4E4A-8039-9D1D7DFB40F4}" destId="{D95408B3-A332-4867-98B4-C6B83DA3D74B}" srcOrd="0" destOrd="0" presId="urn:microsoft.com/office/officeart/2005/8/layout/chevron2"/>
    <dgm:cxn modelId="{E3185293-A9CD-462B-9033-F9F0A61A50C8}" type="presOf" srcId="{67223200-D196-44B3-9DFD-D095DDBC10AB}" destId="{D3A691E5-F443-4F8D-81BB-9D15C0875E8C}" srcOrd="0" destOrd="0" presId="urn:microsoft.com/office/officeart/2005/8/layout/chevron2"/>
    <dgm:cxn modelId="{2C3387A3-6A56-4366-AB6A-11D4A906319E}" srcId="{780FAED3-C4BD-4FF1-8B67-8499CCFAE2ED}" destId="{F0212695-58AA-4BB0-9D00-350FF3484A7D}" srcOrd="0" destOrd="0" parTransId="{F3B1012C-0961-4B1F-A600-54AA604FAB24}" sibTransId="{738A7136-92E5-4C29-B02D-AC418C5CBE3B}"/>
    <dgm:cxn modelId="{898F7BA4-13AF-44F8-9201-CD369485F81F}" srcId="{DF9829FD-DD90-4EE7-BCD7-4AF299D6F45A}" destId="{FCC504F5-317D-4294-815B-28489BDC5845}" srcOrd="0" destOrd="0" parTransId="{8F05BE86-1921-41BD-B82E-72272E9475E9}" sibTransId="{67223200-D196-44B3-9DFD-D095DDBC10AB}"/>
    <dgm:cxn modelId="{91A639C3-DA3F-400D-9189-1A98DA4BDAFD}" type="presOf" srcId="{FB2C358A-DD6E-4583-BE12-9A0AC4871B7F}" destId="{BE17FEF5-EEE1-41BB-96FD-8FBB3FCF3860}" srcOrd="0" destOrd="0" presId="urn:microsoft.com/office/officeart/2005/8/layout/chevron2"/>
    <dgm:cxn modelId="{DCB468C5-FE9E-48E5-A949-22F81EE5B3A3}" type="presOf" srcId="{6637D0B9-EBCC-4317-B3A9-58032E4AE950}" destId="{A81D44A2-F465-40A0-95F5-A9E263505C27}" srcOrd="0" destOrd="0" presId="urn:microsoft.com/office/officeart/2005/8/layout/chevron2"/>
    <dgm:cxn modelId="{E11931D3-3DB7-4F86-9105-4F8454E21776}" srcId="{DF9829FD-DD90-4EE7-BCD7-4AF299D6F45A}" destId="{6637D0B9-EBCC-4317-B3A9-58032E4AE950}" srcOrd="3" destOrd="0" parTransId="{1DE2F76F-5B4B-4237-B63E-FD115FF3A1FF}" sibTransId="{B158A764-21DA-4815-ACC9-FC1AD89C7BC5}"/>
    <dgm:cxn modelId="{EB050BDB-2E80-4CAC-847F-AF244130CC24}" type="presOf" srcId="{1D70B282-9875-47E1-864B-0DB9F83A3309}" destId="{95C8A2DE-C1F8-4D5A-A3A4-1DC2FA1C0073}" srcOrd="0" destOrd="0" presId="urn:microsoft.com/office/officeart/2005/8/layout/chevron2"/>
    <dgm:cxn modelId="{E06A81F0-2667-45CC-A8C6-C3ECAEAC8BCC}" type="presOf" srcId="{DF9829FD-DD90-4EE7-BCD7-4AF299D6F45A}" destId="{7BB0B505-7D43-42E4-8FC0-6C91316CBFEB}" srcOrd="0" destOrd="0" presId="urn:microsoft.com/office/officeart/2005/8/layout/chevron2"/>
    <dgm:cxn modelId="{C171F5F3-2E3C-4862-A2FA-31E6EF18DE97}" srcId="{6637D0B9-EBCC-4317-B3A9-58032E4AE950}" destId="{9796B8C2-C63A-44D3-82AE-DA1B5F60EBF0}" srcOrd="0" destOrd="0" parTransId="{75DFEB30-B525-45E7-9B37-F182E04F5B81}" sibTransId="{B517B30D-7CD1-47C4-8379-C5A4A39DF3C5}"/>
    <dgm:cxn modelId="{90E3ADF6-F513-4529-A699-C93DAE03135D}" type="presOf" srcId="{FCC504F5-317D-4294-815B-28489BDC5845}" destId="{A16E3110-57E1-4619-A55C-DCD0DD5CE084}" srcOrd="0" destOrd="0" presId="urn:microsoft.com/office/officeart/2005/8/layout/chevron2"/>
    <dgm:cxn modelId="{ED0146FA-660E-4EEA-A3F1-FEB59CCE91EB}" type="presOf" srcId="{780FAED3-C4BD-4FF1-8B67-8499CCFAE2ED}" destId="{722E1094-83C7-45E2-B20F-DB9D09AD94F0}" srcOrd="0" destOrd="0" presId="urn:microsoft.com/office/officeart/2005/8/layout/chevron2"/>
    <dgm:cxn modelId="{3BECB4B8-703E-456B-ADD9-E7B3E8CF6115}" type="presParOf" srcId="{7BB0B505-7D43-42E4-8FC0-6C91316CBFEB}" destId="{97F2BEE4-0E0F-4FCA-A4B0-E20AD8C04C13}" srcOrd="0" destOrd="0" presId="urn:microsoft.com/office/officeart/2005/8/layout/chevron2"/>
    <dgm:cxn modelId="{01C50E1A-DC1F-42B3-9B13-847C44F71490}" type="presParOf" srcId="{97F2BEE4-0E0F-4FCA-A4B0-E20AD8C04C13}" destId="{A16E3110-57E1-4619-A55C-DCD0DD5CE084}" srcOrd="0" destOrd="0" presId="urn:microsoft.com/office/officeart/2005/8/layout/chevron2"/>
    <dgm:cxn modelId="{DD428064-F793-45CC-97A4-EAA2509514A5}" type="presParOf" srcId="{97F2BEE4-0E0F-4FCA-A4B0-E20AD8C04C13}" destId="{544D3F38-216B-445A-B1B9-8008AEDB7A9D}" srcOrd="1" destOrd="0" presId="urn:microsoft.com/office/officeart/2005/8/layout/chevron2"/>
    <dgm:cxn modelId="{B2A33E06-B5C6-469C-AD40-C781D521F1C8}" type="presParOf" srcId="{7BB0B505-7D43-42E4-8FC0-6C91316CBFEB}" destId="{D3A691E5-F443-4F8D-81BB-9D15C0875E8C}" srcOrd="1" destOrd="0" presId="urn:microsoft.com/office/officeart/2005/8/layout/chevron2"/>
    <dgm:cxn modelId="{E9D0AE4B-8F1B-4ADF-A42B-A67AF7BA4E96}" type="presParOf" srcId="{7BB0B505-7D43-42E4-8FC0-6C91316CBFEB}" destId="{D4BECBBB-7CE2-4791-839D-9FE6F36B775D}" srcOrd="2" destOrd="0" presId="urn:microsoft.com/office/officeart/2005/8/layout/chevron2"/>
    <dgm:cxn modelId="{B31112C9-2330-42AE-8F68-096B05696154}" type="presParOf" srcId="{D4BECBBB-7CE2-4791-839D-9FE6F36B775D}" destId="{722E1094-83C7-45E2-B20F-DB9D09AD94F0}" srcOrd="0" destOrd="0" presId="urn:microsoft.com/office/officeart/2005/8/layout/chevron2"/>
    <dgm:cxn modelId="{189193EE-E5E4-4830-A792-D592FB25900A}" type="presParOf" srcId="{D4BECBBB-7CE2-4791-839D-9FE6F36B775D}" destId="{AC67BBE6-9B82-4D3D-BF22-48713AF46E9C}" srcOrd="1" destOrd="0" presId="urn:microsoft.com/office/officeart/2005/8/layout/chevron2"/>
    <dgm:cxn modelId="{70AF6E48-36BC-4761-9834-5D0EF2C3B386}" type="presParOf" srcId="{7BB0B505-7D43-42E4-8FC0-6C91316CBFEB}" destId="{5C381A65-34D3-41B1-9499-0884AAA35FC6}" srcOrd="3" destOrd="0" presId="urn:microsoft.com/office/officeart/2005/8/layout/chevron2"/>
    <dgm:cxn modelId="{16BD28DF-389E-481F-B0B5-A4229EE79479}" type="presParOf" srcId="{7BB0B505-7D43-42E4-8FC0-6C91316CBFEB}" destId="{C1BF0EA4-CB4D-4391-82EF-EC1874A282F9}" srcOrd="4" destOrd="0" presId="urn:microsoft.com/office/officeart/2005/8/layout/chevron2"/>
    <dgm:cxn modelId="{24A3EE8F-FF81-49CF-9541-D1B677474B6B}" type="presParOf" srcId="{C1BF0EA4-CB4D-4391-82EF-EC1874A282F9}" destId="{95C8A2DE-C1F8-4D5A-A3A4-1DC2FA1C0073}" srcOrd="0" destOrd="0" presId="urn:microsoft.com/office/officeart/2005/8/layout/chevron2"/>
    <dgm:cxn modelId="{BBAEE906-A90E-4342-AF09-A5DFC61F2A12}" type="presParOf" srcId="{C1BF0EA4-CB4D-4391-82EF-EC1874A282F9}" destId="{BE17FEF5-EEE1-41BB-96FD-8FBB3FCF3860}" srcOrd="1" destOrd="0" presId="urn:microsoft.com/office/officeart/2005/8/layout/chevron2"/>
    <dgm:cxn modelId="{3DFBDDE2-1005-4307-A1A5-445DE5DBF794}" type="presParOf" srcId="{7BB0B505-7D43-42E4-8FC0-6C91316CBFEB}" destId="{D95408B3-A332-4867-98B4-C6B83DA3D74B}" srcOrd="5" destOrd="0" presId="urn:microsoft.com/office/officeart/2005/8/layout/chevron2"/>
    <dgm:cxn modelId="{0176E11C-6C5C-4DAB-93F5-A30FFDCD097D}" type="presParOf" srcId="{7BB0B505-7D43-42E4-8FC0-6C91316CBFEB}" destId="{DE2036A2-F875-401B-A327-5ABAAB8865F5}" srcOrd="6" destOrd="0" presId="urn:microsoft.com/office/officeart/2005/8/layout/chevron2"/>
    <dgm:cxn modelId="{056EFDC6-E38B-4CD7-8783-5241D10FF07E}" type="presParOf" srcId="{DE2036A2-F875-401B-A327-5ABAAB8865F5}" destId="{A81D44A2-F465-40A0-95F5-A9E263505C27}" srcOrd="0" destOrd="0" presId="urn:microsoft.com/office/officeart/2005/8/layout/chevron2"/>
    <dgm:cxn modelId="{CA3D5DD6-20F6-4838-AD9A-5B8C9A1D9464}" type="presParOf" srcId="{DE2036A2-F875-401B-A327-5ABAAB8865F5}" destId="{9C761FA0-FAC1-41BB-9DA1-D1F4659780D4}"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E6BDA1-660C-44E3-B8D3-B738986F10EC}" type="doc">
      <dgm:prSet loTypeId="urn:microsoft.com/office/officeart/2005/8/layout/process3#7" loCatId="process" qsTypeId="urn:microsoft.com/office/officeart/2005/8/quickstyle/simple1#15" qsCatId="simple" csTypeId="urn:microsoft.com/office/officeart/2005/8/colors/accent1_2#15" csCatId="accent1" phldr="0"/>
      <dgm:spPr/>
      <dgm:t>
        <a:bodyPr/>
        <a:lstStyle/>
        <a:p>
          <a:endParaRPr lang="en-US"/>
        </a:p>
      </dgm:t>
    </dgm:pt>
    <dgm:pt modelId="{1EC822D0-4B77-4F25-ABD5-8949AFB965C8}">
      <dgm:prSet phldrT="[Text]" phldr="0" custT="0">
        <dgm:style>
          <a:lnRef idx="2">
            <a:schemeClr val="accent4"/>
          </a:lnRef>
          <a:fillRef idx="1">
            <a:schemeClr val="lt1"/>
          </a:fillRef>
          <a:effectRef idx="0">
            <a:schemeClr val="accent4"/>
          </a:effectRef>
          <a:fontRef idx="minor">
            <a:schemeClr val="dk1"/>
          </a:fontRef>
        </dgm:style>
      </dgm:prSet>
      <dgm:spPr>
        <a:solidFill>
          <a:srgbClr val="7030A0"/>
        </a:solidFill>
        <a:ln>
          <a:noFill/>
        </a:ln>
      </dgm:spPr>
      <dgm:t>
        <a:bodyPr vert="horz" wrap="square"/>
        <a:lstStyle/>
        <a:p>
          <a:pPr>
            <a:lnSpc>
              <a:spcPct val="100000"/>
            </a:lnSpc>
            <a:spcBef>
              <a:spcPct val="0"/>
            </a:spcBef>
            <a:spcAft>
              <a:spcPct val="35000"/>
            </a:spcAft>
          </a:pPr>
          <a:r>
            <a:rPr lang="en-US">
              <a:solidFill>
                <a:schemeClr val="bg1"/>
              </a:solidFill>
            </a:rPr>
            <a:t>Tuần 1</a:t>
          </a:r>
        </a:p>
      </dgm:t>
    </dgm:pt>
    <dgm:pt modelId="{A55FEC0B-23EE-4CFE-8050-49CBA30A17FC}" type="parTrans" cxnId="{6A7AE2CB-7F4C-4C2C-A7A4-BA171A420B2E}">
      <dgm:prSet/>
      <dgm:spPr/>
      <dgm:t>
        <a:bodyPr/>
        <a:lstStyle/>
        <a:p>
          <a:endParaRPr lang="en-US"/>
        </a:p>
      </dgm:t>
    </dgm:pt>
    <dgm:pt modelId="{B0C310D3-A5C4-423C-ADC0-FD305A7B421A}" type="sibTrans" cxnId="{6A7AE2CB-7F4C-4C2C-A7A4-BA171A420B2E}">
      <dgm:prSet/>
      <dgm:spPr>
        <a:solidFill>
          <a:srgbClr val="7030A0"/>
        </a:solidFill>
      </dgm:spPr>
      <dgm:t>
        <a:bodyPr/>
        <a:lstStyle/>
        <a:p>
          <a:endParaRPr lang="en-US"/>
        </a:p>
      </dgm:t>
    </dgm:pt>
    <dgm:pt modelId="{86BF0545-C8C8-404B-B317-6B71601F8310}">
      <dgm:prSet phldrT="[Text]" phldr="0" custT="0"/>
      <dgm:spPr>
        <a:ln>
          <a:solidFill>
            <a:srgbClr val="7030A0"/>
          </a:solidFill>
        </a:ln>
      </dgm:spPr>
      <dgm:t>
        <a:bodyPr vert="horz" wrap="square"/>
        <a:lstStyle/>
        <a:p>
          <a:pPr>
            <a:lnSpc>
              <a:spcPct val="100000"/>
            </a:lnSpc>
            <a:spcBef>
              <a:spcPct val="0"/>
            </a:spcBef>
            <a:spcAft>
              <a:spcPct val="15000"/>
            </a:spcAft>
          </a:pPr>
          <a:r>
            <a:rPr lang="en-US"/>
            <a:t>Chuẩn bị cho đề tài</a:t>
          </a:r>
        </a:p>
      </dgm:t>
    </dgm:pt>
    <dgm:pt modelId="{A554C9B6-595F-4C42-BA2E-0AF975A6182B}" type="parTrans" cxnId="{900A22F6-98DE-479D-81DA-868597C683CE}">
      <dgm:prSet/>
      <dgm:spPr/>
      <dgm:t>
        <a:bodyPr/>
        <a:lstStyle/>
        <a:p>
          <a:endParaRPr lang="en-US"/>
        </a:p>
      </dgm:t>
    </dgm:pt>
    <dgm:pt modelId="{8F0220D1-B873-4B1C-82E7-D1658190B6B3}" type="sibTrans" cxnId="{900A22F6-98DE-479D-81DA-868597C683CE}">
      <dgm:prSet/>
      <dgm:spPr/>
      <dgm:t>
        <a:bodyPr/>
        <a:lstStyle/>
        <a:p>
          <a:endParaRPr lang="en-US"/>
        </a:p>
      </dgm:t>
    </dgm:pt>
    <dgm:pt modelId="{86FEAB3F-FBB1-46CC-9DC6-E094874805AE}">
      <dgm:prSet phldrT="[Text]" phldr="0" custT="0"/>
      <dgm:spPr>
        <a:solidFill>
          <a:srgbClr val="7030A0"/>
        </a:solidFill>
        <a:ln>
          <a:noFill/>
        </a:ln>
      </dgm:spPr>
      <dgm:t>
        <a:bodyPr vert="horz" wrap="square"/>
        <a:lstStyle/>
        <a:p>
          <a:pPr>
            <a:lnSpc>
              <a:spcPct val="100000"/>
            </a:lnSpc>
            <a:spcBef>
              <a:spcPct val="0"/>
            </a:spcBef>
            <a:spcAft>
              <a:spcPct val="35000"/>
            </a:spcAft>
          </a:pPr>
          <a:r>
            <a:rPr lang="en-US"/>
            <a:t>Tuần 2</a:t>
          </a:r>
        </a:p>
      </dgm:t>
    </dgm:pt>
    <dgm:pt modelId="{74C68F9B-1FC8-4F0A-8F6F-246FC86076E9}" type="parTrans" cxnId="{5B29B6B3-2993-4CBA-AB78-BCC3D5947CA9}">
      <dgm:prSet/>
      <dgm:spPr/>
      <dgm:t>
        <a:bodyPr/>
        <a:lstStyle/>
        <a:p>
          <a:endParaRPr lang="en-US"/>
        </a:p>
      </dgm:t>
    </dgm:pt>
    <dgm:pt modelId="{C7876883-34BD-4A68-A98E-D95D42D0FF9D}" type="sibTrans" cxnId="{5B29B6B3-2993-4CBA-AB78-BCC3D5947CA9}">
      <dgm:prSet/>
      <dgm:spPr>
        <a:solidFill>
          <a:srgbClr val="7030A0"/>
        </a:solidFill>
      </dgm:spPr>
      <dgm:t>
        <a:bodyPr/>
        <a:lstStyle/>
        <a:p>
          <a:endParaRPr lang="en-US"/>
        </a:p>
      </dgm:t>
    </dgm:pt>
    <dgm:pt modelId="{972233BE-F562-42C6-8E02-C376C905A446}">
      <dgm:prSet phldrT="[Text]" phldr="0" custT="0"/>
      <dgm:spPr>
        <a:ln>
          <a:solidFill>
            <a:srgbClr val="7030A0"/>
          </a:solidFill>
        </a:ln>
      </dgm:spPr>
      <dgm:t>
        <a:bodyPr vert="horz" wrap="square"/>
        <a:lstStyle/>
        <a:p>
          <a:pPr>
            <a:lnSpc>
              <a:spcPct val="100000"/>
            </a:lnSpc>
            <a:spcBef>
              <a:spcPct val="0"/>
            </a:spcBef>
            <a:spcAft>
              <a:spcPct val="15000"/>
            </a:spcAft>
          </a:pPr>
          <a:r>
            <a:rPr lang="en-US"/>
            <a:t>Chuẩn bị file báo cáo</a:t>
          </a:r>
        </a:p>
      </dgm:t>
    </dgm:pt>
    <dgm:pt modelId="{1B83FA22-B57F-4847-AF9E-FCABBD20370B}" type="parTrans" cxnId="{C882929B-04EB-4164-9BF4-8F30696BBD78}">
      <dgm:prSet/>
      <dgm:spPr/>
      <dgm:t>
        <a:bodyPr/>
        <a:lstStyle/>
        <a:p>
          <a:endParaRPr lang="en-US"/>
        </a:p>
      </dgm:t>
    </dgm:pt>
    <dgm:pt modelId="{C95400EF-05CE-49A4-A439-43C3AD15FAE2}" type="sibTrans" cxnId="{C882929B-04EB-4164-9BF4-8F30696BBD78}">
      <dgm:prSet/>
      <dgm:spPr/>
      <dgm:t>
        <a:bodyPr/>
        <a:lstStyle/>
        <a:p>
          <a:endParaRPr lang="en-US"/>
        </a:p>
      </dgm:t>
    </dgm:pt>
    <dgm:pt modelId="{181F739E-EA9B-47BD-8215-D42B46B24E2F}">
      <dgm:prSet phldr="0" custT="0"/>
      <dgm:spPr>
        <a:ln>
          <a:solidFill>
            <a:srgbClr val="7030A0"/>
          </a:solidFill>
        </a:ln>
      </dgm:spPr>
      <dgm:t>
        <a:bodyPr vert="horz" wrap="square"/>
        <a:lstStyle/>
        <a:p>
          <a:pPr>
            <a:lnSpc>
              <a:spcPct val="100000"/>
            </a:lnSpc>
            <a:spcBef>
              <a:spcPct val="0"/>
            </a:spcBef>
            <a:spcAft>
              <a:spcPct val="15000"/>
            </a:spcAft>
          </a:pPr>
          <a:r>
            <a:rPr lang="en-US" dirty="0" err="1"/>
            <a:t>Phân</a:t>
          </a:r>
          <a:r>
            <a:rPr lang="en-US" dirty="0"/>
            <a:t> </a:t>
          </a:r>
          <a:r>
            <a:rPr lang="en-US" dirty="0" err="1"/>
            <a:t>tích</a:t>
          </a:r>
          <a:r>
            <a:rPr lang="en-US" dirty="0"/>
            <a:t> </a:t>
          </a:r>
          <a:r>
            <a:rPr lang="en-US" dirty="0" err="1"/>
            <a:t>nghiệp</a:t>
          </a:r>
          <a:r>
            <a:rPr lang="en-US" dirty="0"/>
            <a:t> </a:t>
          </a:r>
          <a:r>
            <a:rPr lang="en-US" dirty="0" err="1"/>
            <a:t>vụ</a:t>
          </a:r>
          <a:endParaRPr lang="en-US" dirty="0"/>
        </a:p>
      </dgm:t>
    </dgm:pt>
    <dgm:pt modelId="{E61D298D-EE7C-4209-9292-967BB01AA7AB}" type="parTrans" cxnId="{81995D66-C2FC-4740-88B5-96D8124A3862}">
      <dgm:prSet/>
      <dgm:spPr/>
    </dgm:pt>
    <dgm:pt modelId="{0309DC21-1086-4036-9EE4-F152FF8D4B32}" type="sibTrans" cxnId="{81995D66-C2FC-4740-88B5-96D8124A3862}">
      <dgm:prSet/>
      <dgm:spPr/>
    </dgm:pt>
    <dgm:pt modelId="{745D2E2C-D3E8-4C1E-8963-024383F8CFC4}">
      <dgm:prSet phldr="0" custT="0"/>
      <dgm:spPr>
        <a:ln>
          <a:solidFill>
            <a:srgbClr val="7030A0"/>
          </a:solidFill>
        </a:ln>
      </dgm:spPr>
      <dgm:t>
        <a:bodyPr vert="horz" wrap="square"/>
        <a:lstStyle/>
        <a:p>
          <a:pPr>
            <a:lnSpc>
              <a:spcPct val="100000"/>
            </a:lnSpc>
            <a:spcBef>
              <a:spcPct val="0"/>
            </a:spcBef>
            <a:spcAft>
              <a:spcPct val="15000"/>
            </a:spcAft>
          </a:pPr>
          <a:r>
            <a:rPr lang="en-US"/>
            <a:t>Viết kế hoạch cụ thể</a:t>
          </a:r>
        </a:p>
      </dgm:t>
    </dgm:pt>
    <dgm:pt modelId="{3C405CFC-4ACF-4BE3-9EE6-ED0BD2BD92DC}" type="parTrans" cxnId="{012A3736-B5E0-4AF1-80B5-B700A34670F1}">
      <dgm:prSet/>
      <dgm:spPr/>
    </dgm:pt>
    <dgm:pt modelId="{D780673A-50BA-40E7-ABE8-DE9491FDB5AB}" type="sibTrans" cxnId="{012A3736-B5E0-4AF1-80B5-B700A34670F1}">
      <dgm:prSet/>
      <dgm:spPr/>
    </dgm:pt>
    <dgm:pt modelId="{44782554-E35D-4D87-A6B6-25A8666E9779}">
      <dgm:prSet phldr="0" custT="0"/>
      <dgm:spPr>
        <a:solidFill>
          <a:srgbClr val="7030A0"/>
        </a:solidFill>
      </dgm:spPr>
      <dgm:t>
        <a:bodyPr vert="horz" wrap="square"/>
        <a:lstStyle/>
        <a:p>
          <a:pPr>
            <a:lnSpc>
              <a:spcPct val="100000"/>
            </a:lnSpc>
            <a:spcBef>
              <a:spcPct val="0"/>
            </a:spcBef>
            <a:spcAft>
              <a:spcPct val="35000"/>
            </a:spcAft>
          </a:pPr>
          <a:r>
            <a:rPr lang="en-US"/>
            <a:t>Tuần 3</a:t>
          </a:r>
        </a:p>
      </dgm:t>
    </dgm:pt>
    <dgm:pt modelId="{975D445F-B35A-442C-BC37-FF50038192A4}" type="parTrans" cxnId="{377E401B-12CE-4B98-BC68-433B66C24CB8}">
      <dgm:prSet/>
      <dgm:spPr/>
    </dgm:pt>
    <dgm:pt modelId="{BC108CE6-77B7-474D-BDAC-2C23488B47DD}" type="sibTrans" cxnId="{377E401B-12CE-4B98-BC68-433B66C24CB8}">
      <dgm:prSet/>
      <dgm:spPr>
        <a:solidFill>
          <a:srgbClr val="7030A0"/>
        </a:solidFill>
      </dgm:spPr>
      <dgm:t>
        <a:bodyPr/>
        <a:lstStyle/>
        <a:p>
          <a:endParaRPr lang="en-ID"/>
        </a:p>
      </dgm:t>
    </dgm:pt>
    <dgm:pt modelId="{FAEB506D-1648-4B3D-83A9-264D025B582D}">
      <dgm:prSet phldr="0" custT="0"/>
      <dgm:spPr>
        <a:ln>
          <a:solidFill>
            <a:srgbClr val="7030A0"/>
          </a:solidFill>
        </a:ln>
      </dgm:spPr>
      <dgm:t>
        <a:bodyPr vert="horz" wrap="square"/>
        <a:lstStyle/>
        <a:p>
          <a:pPr>
            <a:lnSpc>
              <a:spcPct val="100000"/>
            </a:lnSpc>
            <a:spcBef>
              <a:spcPct val="0"/>
            </a:spcBef>
            <a:spcAft>
              <a:spcPct val="15000"/>
            </a:spcAft>
          </a:pPr>
          <a:r>
            <a:rPr lang="en-US"/>
            <a:t>Thực hiện các mô hình UML</a:t>
          </a:r>
        </a:p>
      </dgm:t>
    </dgm:pt>
    <dgm:pt modelId="{AC896794-210F-4D1B-8BF8-A845A1D5955A}" type="parTrans" cxnId="{B0FE5FEE-F443-452C-B0E6-7C7FF709B650}">
      <dgm:prSet/>
      <dgm:spPr/>
    </dgm:pt>
    <dgm:pt modelId="{CC800F7E-A5E4-4DA3-B6E1-21C764712F86}" type="sibTrans" cxnId="{B0FE5FEE-F443-452C-B0E6-7C7FF709B650}">
      <dgm:prSet/>
      <dgm:spPr/>
    </dgm:pt>
    <dgm:pt modelId="{B349FD2E-4A90-427F-8442-13222811DC7E}">
      <dgm:prSet phldrT="[Text]" phldr="0" custT="0"/>
      <dgm:spPr>
        <a:solidFill>
          <a:srgbClr val="7030A0"/>
        </a:solidFill>
      </dgm:spPr>
      <dgm:t>
        <a:bodyPr vert="horz" wrap="square"/>
        <a:lstStyle/>
        <a:p>
          <a:pPr>
            <a:lnSpc>
              <a:spcPct val="100000"/>
            </a:lnSpc>
            <a:spcBef>
              <a:spcPct val="0"/>
            </a:spcBef>
            <a:spcAft>
              <a:spcPct val="35000"/>
            </a:spcAft>
          </a:pPr>
          <a:r>
            <a:rPr lang="en-US"/>
            <a:t>Tuần 4</a:t>
          </a:r>
        </a:p>
      </dgm:t>
    </dgm:pt>
    <dgm:pt modelId="{81F9B442-B301-4CE5-9F77-41783846C51D}" type="parTrans" cxnId="{C192A53A-234A-496E-9EF9-C41BC1620323}">
      <dgm:prSet/>
      <dgm:spPr/>
      <dgm:t>
        <a:bodyPr/>
        <a:lstStyle/>
        <a:p>
          <a:endParaRPr lang="en-US"/>
        </a:p>
      </dgm:t>
    </dgm:pt>
    <dgm:pt modelId="{6C33D960-524C-4E19-9279-0E1D8AB4608A}" type="sibTrans" cxnId="{C192A53A-234A-496E-9EF9-C41BC1620323}">
      <dgm:prSet/>
      <dgm:spPr/>
      <dgm:t>
        <a:bodyPr/>
        <a:lstStyle/>
        <a:p>
          <a:endParaRPr lang="en-US"/>
        </a:p>
      </dgm:t>
    </dgm:pt>
    <dgm:pt modelId="{11EC3D9D-CABC-4F6B-8311-51EC9AF94B05}">
      <dgm:prSet phldrT="[Text]" phldr="0" custT="0"/>
      <dgm:spPr>
        <a:ln>
          <a:solidFill>
            <a:srgbClr val="7030A0"/>
          </a:solidFill>
        </a:ln>
      </dgm:spPr>
      <dgm:t>
        <a:bodyPr vert="horz" wrap="square"/>
        <a:lstStyle/>
        <a:p>
          <a:pPr>
            <a:lnSpc>
              <a:spcPct val="100000"/>
            </a:lnSpc>
            <a:spcBef>
              <a:spcPct val="0"/>
            </a:spcBef>
            <a:spcAft>
              <a:spcPct val="15000"/>
            </a:spcAft>
          </a:pPr>
          <a:r>
            <a:rPr lang="en-US"/>
            <a:t>Xem sét lại mô hình UML</a:t>
          </a:r>
        </a:p>
      </dgm:t>
    </dgm:pt>
    <dgm:pt modelId="{4CB9D39E-D2E7-4AB1-8C35-13DBC76F1E1B}" type="parTrans" cxnId="{06CF07BD-A011-4E9B-B627-33E66655D38E}">
      <dgm:prSet/>
      <dgm:spPr/>
      <dgm:t>
        <a:bodyPr/>
        <a:lstStyle/>
        <a:p>
          <a:endParaRPr lang="en-US"/>
        </a:p>
      </dgm:t>
    </dgm:pt>
    <dgm:pt modelId="{49A756A8-869C-486D-A1C2-A9179C82C574}" type="sibTrans" cxnId="{06CF07BD-A011-4E9B-B627-33E66655D38E}">
      <dgm:prSet/>
      <dgm:spPr/>
      <dgm:t>
        <a:bodyPr/>
        <a:lstStyle/>
        <a:p>
          <a:endParaRPr lang="en-US"/>
        </a:p>
      </dgm:t>
    </dgm:pt>
    <dgm:pt modelId="{318BAF52-A0D1-431E-BED2-87FEB66A8DB8}">
      <dgm:prSet phldr="0" custT="0"/>
      <dgm:spPr>
        <a:ln>
          <a:solidFill>
            <a:srgbClr val="7030A0"/>
          </a:solidFill>
        </a:ln>
      </dgm:spPr>
      <dgm:t>
        <a:bodyPr vert="horz" wrap="square"/>
        <a:lstStyle/>
        <a:p>
          <a:pPr>
            <a:lnSpc>
              <a:spcPct val="100000"/>
            </a:lnSpc>
            <a:spcBef>
              <a:spcPct val="0"/>
            </a:spcBef>
            <a:spcAft>
              <a:spcPct val="15000"/>
            </a:spcAft>
          </a:pPr>
          <a:r>
            <a:rPr lang="en-US"/>
            <a:t>Xây dựng CSDL</a:t>
          </a:r>
        </a:p>
      </dgm:t>
    </dgm:pt>
    <dgm:pt modelId="{73A50C5F-1520-4FEB-BA80-6D120E84A77A}" type="parTrans" cxnId="{05C23B6E-D071-4CAC-ADC6-ECC9E62D17A3}">
      <dgm:prSet/>
      <dgm:spPr/>
    </dgm:pt>
    <dgm:pt modelId="{B3241521-2612-4CE6-8CC9-F2373942F2FD}" type="sibTrans" cxnId="{05C23B6E-D071-4CAC-ADC6-ECC9E62D17A3}">
      <dgm:prSet/>
      <dgm:spPr/>
    </dgm:pt>
    <dgm:pt modelId="{6600DED2-8216-4ABE-8A99-4882629E1A4D}" type="pres">
      <dgm:prSet presAssocID="{2FE6BDA1-660C-44E3-B8D3-B738986F10EC}" presName="linearFlow" presStyleCnt="0">
        <dgm:presLayoutVars>
          <dgm:dir/>
          <dgm:animLvl val="lvl"/>
          <dgm:resizeHandles val="exact"/>
        </dgm:presLayoutVars>
      </dgm:prSet>
      <dgm:spPr/>
    </dgm:pt>
    <dgm:pt modelId="{13EA64EB-AB03-4C80-9EEA-7CED2D89D89C}" type="pres">
      <dgm:prSet presAssocID="{1EC822D0-4B77-4F25-ABD5-8949AFB965C8}" presName="composite" presStyleCnt="0"/>
      <dgm:spPr/>
    </dgm:pt>
    <dgm:pt modelId="{CAF6A44E-174D-4D73-BBC0-9FC10FA804B9}" type="pres">
      <dgm:prSet presAssocID="{1EC822D0-4B77-4F25-ABD5-8949AFB965C8}" presName="parTx" presStyleLbl="node1" presStyleIdx="0" presStyleCnt="4">
        <dgm:presLayoutVars>
          <dgm:chMax val="0"/>
          <dgm:chPref val="0"/>
          <dgm:bulletEnabled val="1"/>
        </dgm:presLayoutVars>
      </dgm:prSet>
      <dgm:spPr/>
    </dgm:pt>
    <dgm:pt modelId="{BEA8DFF6-0BBC-4765-94CE-726AE7249D2C}" type="pres">
      <dgm:prSet presAssocID="{1EC822D0-4B77-4F25-ABD5-8949AFB965C8}" presName="parSh" presStyleLbl="node1" presStyleIdx="0" presStyleCnt="4"/>
      <dgm:spPr/>
    </dgm:pt>
    <dgm:pt modelId="{A527D8D7-AE0F-41E2-B0A5-F384C5C9B908}" type="pres">
      <dgm:prSet presAssocID="{1EC822D0-4B77-4F25-ABD5-8949AFB965C8}" presName="desTx" presStyleLbl="fgAcc1" presStyleIdx="0" presStyleCnt="4">
        <dgm:presLayoutVars>
          <dgm:bulletEnabled val="1"/>
        </dgm:presLayoutVars>
      </dgm:prSet>
      <dgm:spPr/>
    </dgm:pt>
    <dgm:pt modelId="{21AD7683-4E21-48FB-A2B0-38429FA73B13}" type="pres">
      <dgm:prSet presAssocID="{B0C310D3-A5C4-423C-ADC0-FD305A7B421A}" presName="sibTrans" presStyleLbl="sibTrans2D1" presStyleIdx="0" presStyleCnt="3"/>
      <dgm:spPr/>
    </dgm:pt>
    <dgm:pt modelId="{1E817AA8-5A37-4644-9254-A1E7980637B5}" type="pres">
      <dgm:prSet presAssocID="{B0C310D3-A5C4-423C-ADC0-FD305A7B421A}" presName="connTx" presStyleLbl="sibTrans2D1" presStyleIdx="0" presStyleCnt="3"/>
      <dgm:spPr/>
    </dgm:pt>
    <dgm:pt modelId="{4706D582-EEBF-4C1E-B7F4-A6D3E12D3072}" type="pres">
      <dgm:prSet presAssocID="{86FEAB3F-FBB1-46CC-9DC6-E094874805AE}" presName="composite" presStyleCnt="0"/>
      <dgm:spPr/>
    </dgm:pt>
    <dgm:pt modelId="{D8686130-E958-4F9D-9269-6FA1732D0A73}" type="pres">
      <dgm:prSet presAssocID="{86FEAB3F-FBB1-46CC-9DC6-E094874805AE}" presName="parTx" presStyleLbl="node1" presStyleIdx="0" presStyleCnt="4">
        <dgm:presLayoutVars>
          <dgm:chMax val="0"/>
          <dgm:chPref val="0"/>
          <dgm:bulletEnabled val="1"/>
        </dgm:presLayoutVars>
      </dgm:prSet>
      <dgm:spPr/>
    </dgm:pt>
    <dgm:pt modelId="{4201241F-A758-4825-9A41-CBED0FF9E993}" type="pres">
      <dgm:prSet presAssocID="{86FEAB3F-FBB1-46CC-9DC6-E094874805AE}" presName="parSh" presStyleLbl="node1" presStyleIdx="1" presStyleCnt="4"/>
      <dgm:spPr/>
    </dgm:pt>
    <dgm:pt modelId="{BFC7A65B-961A-4F69-8CB3-248457E85C87}" type="pres">
      <dgm:prSet presAssocID="{86FEAB3F-FBB1-46CC-9DC6-E094874805AE}" presName="desTx" presStyleLbl="fgAcc1" presStyleIdx="1" presStyleCnt="4">
        <dgm:presLayoutVars>
          <dgm:bulletEnabled val="1"/>
        </dgm:presLayoutVars>
      </dgm:prSet>
      <dgm:spPr/>
    </dgm:pt>
    <dgm:pt modelId="{5D27C5B2-FAF5-4B9E-8CE5-8F54D12F7C36}" type="pres">
      <dgm:prSet presAssocID="{C7876883-34BD-4A68-A98E-D95D42D0FF9D}" presName="sibTrans" presStyleLbl="sibTrans2D1" presStyleIdx="1" presStyleCnt="3"/>
      <dgm:spPr/>
    </dgm:pt>
    <dgm:pt modelId="{F8D5EB2A-738F-4E50-B014-79322171C96A}" type="pres">
      <dgm:prSet presAssocID="{C7876883-34BD-4A68-A98E-D95D42D0FF9D}" presName="connTx" presStyleLbl="sibTrans2D1" presStyleIdx="1" presStyleCnt="3"/>
      <dgm:spPr/>
    </dgm:pt>
    <dgm:pt modelId="{3F54FBA0-86B6-4C48-9209-772F4E8F7E58}" type="pres">
      <dgm:prSet presAssocID="{44782554-E35D-4D87-A6B6-25A8666E9779}" presName="composite" presStyleCnt="0"/>
      <dgm:spPr/>
    </dgm:pt>
    <dgm:pt modelId="{B4FD8BFB-938E-412C-AD21-2DB6D8F5B194}" type="pres">
      <dgm:prSet presAssocID="{44782554-E35D-4D87-A6B6-25A8666E9779}" presName="parTx" presStyleLbl="node1" presStyleIdx="1" presStyleCnt="4">
        <dgm:presLayoutVars>
          <dgm:chMax val="0"/>
          <dgm:chPref val="0"/>
          <dgm:bulletEnabled val="1"/>
        </dgm:presLayoutVars>
      </dgm:prSet>
      <dgm:spPr/>
    </dgm:pt>
    <dgm:pt modelId="{DD414147-52BA-4B2E-8352-9FF68CE774AF}" type="pres">
      <dgm:prSet presAssocID="{44782554-E35D-4D87-A6B6-25A8666E9779}" presName="parSh" presStyleLbl="node1" presStyleIdx="2" presStyleCnt="4"/>
      <dgm:spPr/>
    </dgm:pt>
    <dgm:pt modelId="{CDF552C6-57FC-470B-89D8-BD940E51509A}" type="pres">
      <dgm:prSet presAssocID="{44782554-E35D-4D87-A6B6-25A8666E9779}" presName="desTx" presStyleLbl="fgAcc1" presStyleIdx="2" presStyleCnt="4">
        <dgm:presLayoutVars>
          <dgm:bulletEnabled val="1"/>
        </dgm:presLayoutVars>
      </dgm:prSet>
      <dgm:spPr/>
    </dgm:pt>
    <dgm:pt modelId="{C3C4F2E7-ACFA-4A6C-9590-00C3DCB1E828}" type="pres">
      <dgm:prSet presAssocID="{BC108CE6-77B7-474D-BDAC-2C23488B47DD}" presName="sibTrans" presStyleLbl="sibTrans2D1" presStyleIdx="2" presStyleCnt="3"/>
      <dgm:spPr/>
    </dgm:pt>
    <dgm:pt modelId="{9C056312-5787-481F-8EC4-F4C1F972A3DD}" type="pres">
      <dgm:prSet presAssocID="{BC108CE6-77B7-474D-BDAC-2C23488B47DD}" presName="connTx" presStyleLbl="sibTrans2D1" presStyleIdx="2" presStyleCnt="3"/>
      <dgm:spPr/>
    </dgm:pt>
    <dgm:pt modelId="{7908079C-B054-488F-B184-A0837979EED0}" type="pres">
      <dgm:prSet presAssocID="{B349FD2E-4A90-427F-8442-13222811DC7E}" presName="composite" presStyleCnt="0"/>
      <dgm:spPr/>
    </dgm:pt>
    <dgm:pt modelId="{C2722F97-5D1A-4260-B371-3A1E1DF124B3}" type="pres">
      <dgm:prSet presAssocID="{B349FD2E-4A90-427F-8442-13222811DC7E}" presName="parTx" presStyleLbl="node1" presStyleIdx="2" presStyleCnt="4">
        <dgm:presLayoutVars>
          <dgm:chMax val="0"/>
          <dgm:chPref val="0"/>
          <dgm:bulletEnabled val="1"/>
        </dgm:presLayoutVars>
      </dgm:prSet>
      <dgm:spPr/>
    </dgm:pt>
    <dgm:pt modelId="{6EADA40E-ECF8-4EF2-9B35-A9DD5D6A50D5}" type="pres">
      <dgm:prSet presAssocID="{B349FD2E-4A90-427F-8442-13222811DC7E}" presName="parSh" presStyleLbl="node1" presStyleIdx="3" presStyleCnt="4"/>
      <dgm:spPr/>
    </dgm:pt>
    <dgm:pt modelId="{39BA4712-27E2-4423-ADD6-9F9BD3D8FB35}" type="pres">
      <dgm:prSet presAssocID="{B349FD2E-4A90-427F-8442-13222811DC7E}" presName="desTx" presStyleLbl="fgAcc1" presStyleIdx="3" presStyleCnt="4">
        <dgm:presLayoutVars>
          <dgm:bulletEnabled val="1"/>
        </dgm:presLayoutVars>
      </dgm:prSet>
      <dgm:spPr/>
    </dgm:pt>
  </dgm:ptLst>
  <dgm:cxnLst>
    <dgm:cxn modelId="{8D91AA03-E021-41D1-A6DE-D2C8CBD5A456}" type="presOf" srcId="{86FEAB3F-FBB1-46CC-9DC6-E094874805AE}" destId="{D8686130-E958-4F9D-9269-6FA1732D0A73}" srcOrd="1" destOrd="0" presId="urn:microsoft.com/office/officeart/2005/8/layout/process3#7"/>
    <dgm:cxn modelId="{B7A03309-763A-4759-A54A-F02EC0D01B68}" type="presOf" srcId="{86BF0545-C8C8-404B-B317-6B71601F8310}" destId="{A527D8D7-AE0F-41E2-B0A5-F384C5C9B908}" srcOrd="0" destOrd="0" presId="urn:microsoft.com/office/officeart/2005/8/layout/process3#7"/>
    <dgm:cxn modelId="{377E401B-12CE-4B98-BC68-433B66C24CB8}" srcId="{2FE6BDA1-660C-44E3-B8D3-B738986F10EC}" destId="{44782554-E35D-4D87-A6B6-25A8666E9779}" srcOrd="2" destOrd="0" parTransId="{975D445F-B35A-442C-BC37-FF50038192A4}" sibTransId="{BC108CE6-77B7-474D-BDAC-2C23488B47DD}"/>
    <dgm:cxn modelId="{C4CB502F-22AC-4B7D-8E8E-F7E6DFCAB83B}" type="presOf" srcId="{C7876883-34BD-4A68-A98E-D95D42D0FF9D}" destId="{5D27C5B2-FAF5-4B9E-8CE5-8F54D12F7C36}" srcOrd="0" destOrd="0" presId="urn:microsoft.com/office/officeart/2005/8/layout/process3#7"/>
    <dgm:cxn modelId="{F3B00F31-7C83-48B0-A616-799DCA6F144E}" type="presOf" srcId="{BC108CE6-77B7-474D-BDAC-2C23488B47DD}" destId="{9C056312-5787-481F-8EC4-F4C1F972A3DD}" srcOrd="1" destOrd="0" presId="urn:microsoft.com/office/officeart/2005/8/layout/process3#7"/>
    <dgm:cxn modelId="{012A3736-B5E0-4AF1-80B5-B700A34670F1}" srcId="{86FEAB3F-FBB1-46CC-9DC6-E094874805AE}" destId="{745D2E2C-D3E8-4C1E-8963-024383F8CFC4}" srcOrd="2" destOrd="0" parTransId="{3C405CFC-4ACF-4BE3-9EE6-ED0BD2BD92DC}" sibTransId="{D780673A-50BA-40E7-ABE8-DE9491FDB5AB}"/>
    <dgm:cxn modelId="{20585F37-53E4-45C4-AD87-9ACA7D2A7493}" type="presOf" srcId="{44782554-E35D-4D87-A6B6-25A8666E9779}" destId="{B4FD8BFB-938E-412C-AD21-2DB6D8F5B194}" srcOrd="1" destOrd="0" presId="urn:microsoft.com/office/officeart/2005/8/layout/process3#7"/>
    <dgm:cxn modelId="{C192A53A-234A-496E-9EF9-C41BC1620323}" srcId="{2FE6BDA1-660C-44E3-B8D3-B738986F10EC}" destId="{B349FD2E-4A90-427F-8442-13222811DC7E}" srcOrd="3" destOrd="0" parTransId="{81F9B442-B301-4CE5-9F77-41783846C51D}" sibTransId="{6C33D960-524C-4E19-9279-0E1D8AB4608A}"/>
    <dgm:cxn modelId="{81995D66-C2FC-4740-88B5-96D8124A3862}" srcId="{86FEAB3F-FBB1-46CC-9DC6-E094874805AE}" destId="{181F739E-EA9B-47BD-8215-D42B46B24E2F}" srcOrd="1" destOrd="0" parTransId="{E61D298D-EE7C-4209-9292-967BB01AA7AB}" sibTransId="{0309DC21-1086-4036-9EE4-F152FF8D4B32}"/>
    <dgm:cxn modelId="{05C23B6E-D071-4CAC-ADC6-ECC9E62D17A3}" srcId="{B349FD2E-4A90-427F-8442-13222811DC7E}" destId="{318BAF52-A0D1-431E-BED2-87FEB66A8DB8}" srcOrd="1" destOrd="0" parTransId="{73A50C5F-1520-4FEB-BA80-6D120E84A77A}" sibTransId="{B3241521-2612-4CE6-8CC9-F2373942F2FD}"/>
    <dgm:cxn modelId="{75EE1E71-6F15-4502-96E6-B22B4EC44091}" type="presOf" srcId="{B349FD2E-4A90-427F-8442-13222811DC7E}" destId="{6EADA40E-ECF8-4EF2-9B35-A9DD5D6A50D5}" srcOrd="0" destOrd="0" presId="urn:microsoft.com/office/officeart/2005/8/layout/process3#7"/>
    <dgm:cxn modelId="{91A70357-2362-4615-BD8E-8C180633B62A}" type="presOf" srcId="{B349FD2E-4A90-427F-8442-13222811DC7E}" destId="{C2722F97-5D1A-4260-B371-3A1E1DF124B3}" srcOrd="1" destOrd="0" presId="urn:microsoft.com/office/officeart/2005/8/layout/process3#7"/>
    <dgm:cxn modelId="{0AAA0558-663D-499F-A2A6-B8941C46E482}" type="presOf" srcId="{745D2E2C-D3E8-4C1E-8963-024383F8CFC4}" destId="{BFC7A65B-961A-4F69-8CB3-248457E85C87}" srcOrd="0" destOrd="2" presId="urn:microsoft.com/office/officeart/2005/8/layout/process3#7"/>
    <dgm:cxn modelId="{BF6A1D7B-72D7-41EC-A6CC-B3D610A11D97}" type="presOf" srcId="{44782554-E35D-4D87-A6B6-25A8666E9779}" destId="{DD414147-52BA-4B2E-8352-9FF68CE774AF}" srcOrd="0" destOrd="0" presId="urn:microsoft.com/office/officeart/2005/8/layout/process3#7"/>
    <dgm:cxn modelId="{64596988-25D1-43EB-A569-79A2A849757E}" type="presOf" srcId="{2FE6BDA1-660C-44E3-B8D3-B738986F10EC}" destId="{6600DED2-8216-4ABE-8A99-4882629E1A4D}" srcOrd="0" destOrd="0" presId="urn:microsoft.com/office/officeart/2005/8/layout/process3#7"/>
    <dgm:cxn modelId="{C882929B-04EB-4164-9BF4-8F30696BBD78}" srcId="{86FEAB3F-FBB1-46CC-9DC6-E094874805AE}" destId="{972233BE-F562-42C6-8E02-C376C905A446}" srcOrd="0" destOrd="0" parTransId="{1B83FA22-B57F-4847-AF9E-FCABBD20370B}" sibTransId="{C95400EF-05CE-49A4-A439-43C3AD15FAE2}"/>
    <dgm:cxn modelId="{88B2FCA7-9C1F-4307-803A-7F692AED42E6}" type="presOf" srcId="{1EC822D0-4B77-4F25-ABD5-8949AFB965C8}" destId="{BEA8DFF6-0BBC-4765-94CE-726AE7249D2C}" srcOrd="0" destOrd="0" presId="urn:microsoft.com/office/officeart/2005/8/layout/process3#7"/>
    <dgm:cxn modelId="{BB4428B2-2A8B-435D-A1C3-419D7D4AF6CB}" type="presOf" srcId="{B0C310D3-A5C4-423C-ADC0-FD305A7B421A}" destId="{1E817AA8-5A37-4644-9254-A1E7980637B5}" srcOrd="1" destOrd="0" presId="urn:microsoft.com/office/officeart/2005/8/layout/process3#7"/>
    <dgm:cxn modelId="{5B29B6B3-2993-4CBA-AB78-BCC3D5947CA9}" srcId="{2FE6BDA1-660C-44E3-B8D3-B738986F10EC}" destId="{86FEAB3F-FBB1-46CC-9DC6-E094874805AE}" srcOrd="1" destOrd="0" parTransId="{74C68F9B-1FC8-4F0A-8F6F-246FC86076E9}" sibTransId="{C7876883-34BD-4A68-A98E-D95D42D0FF9D}"/>
    <dgm:cxn modelId="{09F504B9-DB53-43EB-BA28-D255E06E3451}" type="presOf" srcId="{972233BE-F562-42C6-8E02-C376C905A446}" destId="{BFC7A65B-961A-4F69-8CB3-248457E85C87}" srcOrd="0" destOrd="0" presId="urn:microsoft.com/office/officeart/2005/8/layout/process3#7"/>
    <dgm:cxn modelId="{06CF07BD-A011-4E9B-B627-33E66655D38E}" srcId="{B349FD2E-4A90-427F-8442-13222811DC7E}" destId="{11EC3D9D-CABC-4F6B-8311-51EC9AF94B05}" srcOrd="0" destOrd="0" parTransId="{4CB9D39E-D2E7-4AB1-8C35-13DBC76F1E1B}" sibTransId="{49A756A8-869C-486D-A1C2-A9179C82C574}"/>
    <dgm:cxn modelId="{C70E3EC8-7A95-44F7-83AE-B610FC0BEEC4}" type="presOf" srcId="{86FEAB3F-FBB1-46CC-9DC6-E094874805AE}" destId="{4201241F-A758-4825-9A41-CBED0FF9E993}" srcOrd="0" destOrd="0" presId="urn:microsoft.com/office/officeart/2005/8/layout/process3#7"/>
    <dgm:cxn modelId="{C74C88C9-5F16-456F-A3EF-7A4ACA3260E8}" type="presOf" srcId="{318BAF52-A0D1-431E-BED2-87FEB66A8DB8}" destId="{39BA4712-27E2-4423-ADD6-9F9BD3D8FB35}" srcOrd="0" destOrd="1" presId="urn:microsoft.com/office/officeart/2005/8/layout/process3#7"/>
    <dgm:cxn modelId="{543C69CA-7BE5-4B68-9F42-70FF98B67849}" type="presOf" srcId="{B0C310D3-A5C4-423C-ADC0-FD305A7B421A}" destId="{21AD7683-4E21-48FB-A2B0-38429FA73B13}" srcOrd="0" destOrd="0" presId="urn:microsoft.com/office/officeart/2005/8/layout/process3#7"/>
    <dgm:cxn modelId="{6A7AE2CB-7F4C-4C2C-A7A4-BA171A420B2E}" srcId="{2FE6BDA1-660C-44E3-B8D3-B738986F10EC}" destId="{1EC822D0-4B77-4F25-ABD5-8949AFB965C8}" srcOrd="0" destOrd="0" parTransId="{A55FEC0B-23EE-4CFE-8050-49CBA30A17FC}" sibTransId="{B0C310D3-A5C4-423C-ADC0-FD305A7B421A}"/>
    <dgm:cxn modelId="{AC83B1D5-CF19-489C-852F-4F09D9122E47}" type="presOf" srcId="{181F739E-EA9B-47BD-8215-D42B46B24E2F}" destId="{BFC7A65B-961A-4F69-8CB3-248457E85C87}" srcOrd="0" destOrd="1" presId="urn:microsoft.com/office/officeart/2005/8/layout/process3#7"/>
    <dgm:cxn modelId="{4A59F4DC-B179-4BDA-A24C-35772D266A28}" type="presOf" srcId="{1EC822D0-4B77-4F25-ABD5-8949AFB965C8}" destId="{CAF6A44E-174D-4D73-BBC0-9FC10FA804B9}" srcOrd="1" destOrd="0" presId="urn:microsoft.com/office/officeart/2005/8/layout/process3#7"/>
    <dgm:cxn modelId="{49F307EE-2173-4E17-8853-D4BAD5ECCB57}" type="presOf" srcId="{11EC3D9D-CABC-4F6B-8311-51EC9AF94B05}" destId="{39BA4712-27E2-4423-ADD6-9F9BD3D8FB35}" srcOrd="0" destOrd="0" presId="urn:microsoft.com/office/officeart/2005/8/layout/process3#7"/>
    <dgm:cxn modelId="{B0FE5FEE-F443-452C-B0E6-7C7FF709B650}" srcId="{44782554-E35D-4D87-A6B6-25A8666E9779}" destId="{FAEB506D-1648-4B3D-83A9-264D025B582D}" srcOrd="0" destOrd="0" parTransId="{AC896794-210F-4D1B-8BF8-A845A1D5955A}" sibTransId="{CC800F7E-A5E4-4DA3-B6E1-21C764712F86}"/>
    <dgm:cxn modelId="{7EB426F2-B770-4252-81FF-A1F62D2A4021}" type="presOf" srcId="{BC108CE6-77B7-474D-BDAC-2C23488B47DD}" destId="{C3C4F2E7-ACFA-4A6C-9590-00C3DCB1E828}" srcOrd="0" destOrd="0" presId="urn:microsoft.com/office/officeart/2005/8/layout/process3#7"/>
    <dgm:cxn modelId="{900A22F6-98DE-479D-81DA-868597C683CE}" srcId="{1EC822D0-4B77-4F25-ABD5-8949AFB965C8}" destId="{86BF0545-C8C8-404B-B317-6B71601F8310}" srcOrd="0" destOrd="0" parTransId="{A554C9B6-595F-4C42-BA2E-0AF975A6182B}" sibTransId="{8F0220D1-B873-4B1C-82E7-D1658190B6B3}"/>
    <dgm:cxn modelId="{46DAF5FA-7576-48B2-BDE7-0AD8CC97BC61}" type="presOf" srcId="{C7876883-34BD-4A68-A98E-D95D42D0FF9D}" destId="{F8D5EB2A-738F-4E50-B014-79322171C96A}" srcOrd="1" destOrd="0" presId="urn:microsoft.com/office/officeart/2005/8/layout/process3#7"/>
    <dgm:cxn modelId="{ECB51BFE-B833-4FBF-AB96-F03FE77787F4}" type="presOf" srcId="{FAEB506D-1648-4B3D-83A9-264D025B582D}" destId="{CDF552C6-57FC-470B-89D8-BD940E51509A}" srcOrd="0" destOrd="0" presId="urn:microsoft.com/office/officeart/2005/8/layout/process3#7"/>
    <dgm:cxn modelId="{CDB8C5BA-723E-4BC0-88A0-4C003B66437B}" type="presParOf" srcId="{6600DED2-8216-4ABE-8A99-4882629E1A4D}" destId="{13EA64EB-AB03-4C80-9EEA-7CED2D89D89C}" srcOrd="0" destOrd="0" presId="urn:microsoft.com/office/officeart/2005/8/layout/process3#7"/>
    <dgm:cxn modelId="{3831F9A6-DDE2-4ADE-8766-22D4337FE4D2}" type="presParOf" srcId="{13EA64EB-AB03-4C80-9EEA-7CED2D89D89C}" destId="{CAF6A44E-174D-4D73-BBC0-9FC10FA804B9}" srcOrd="0" destOrd="0" presId="urn:microsoft.com/office/officeart/2005/8/layout/process3#7"/>
    <dgm:cxn modelId="{C4A7DF5A-83F5-4A73-933C-4FA311B3D478}" type="presParOf" srcId="{13EA64EB-AB03-4C80-9EEA-7CED2D89D89C}" destId="{BEA8DFF6-0BBC-4765-94CE-726AE7249D2C}" srcOrd="1" destOrd="0" presId="urn:microsoft.com/office/officeart/2005/8/layout/process3#7"/>
    <dgm:cxn modelId="{A9402177-96A6-454E-A97C-AEDA322D2E52}" type="presParOf" srcId="{13EA64EB-AB03-4C80-9EEA-7CED2D89D89C}" destId="{A527D8D7-AE0F-41E2-B0A5-F384C5C9B908}" srcOrd="2" destOrd="0" presId="urn:microsoft.com/office/officeart/2005/8/layout/process3#7"/>
    <dgm:cxn modelId="{ABE3ACDB-4C51-4F83-AD13-838ED95F1286}" type="presParOf" srcId="{6600DED2-8216-4ABE-8A99-4882629E1A4D}" destId="{21AD7683-4E21-48FB-A2B0-38429FA73B13}" srcOrd="1" destOrd="0" presId="urn:microsoft.com/office/officeart/2005/8/layout/process3#7"/>
    <dgm:cxn modelId="{44F5FD29-5773-41AA-BA27-0F93B0D57378}" type="presParOf" srcId="{21AD7683-4E21-48FB-A2B0-38429FA73B13}" destId="{1E817AA8-5A37-4644-9254-A1E7980637B5}" srcOrd="0" destOrd="0" presId="urn:microsoft.com/office/officeart/2005/8/layout/process3#7"/>
    <dgm:cxn modelId="{CB855DCD-4A7A-4E59-AC30-A81D3626F2E6}" type="presParOf" srcId="{6600DED2-8216-4ABE-8A99-4882629E1A4D}" destId="{4706D582-EEBF-4C1E-B7F4-A6D3E12D3072}" srcOrd="2" destOrd="0" presId="urn:microsoft.com/office/officeart/2005/8/layout/process3#7"/>
    <dgm:cxn modelId="{C37E4FC6-E7BD-4D17-9861-1612F1CBF511}" type="presParOf" srcId="{4706D582-EEBF-4C1E-B7F4-A6D3E12D3072}" destId="{D8686130-E958-4F9D-9269-6FA1732D0A73}" srcOrd="0" destOrd="0" presId="urn:microsoft.com/office/officeart/2005/8/layout/process3#7"/>
    <dgm:cxn modelId="{A62B12EE-6124-4201-96EF-1DC6077746CE}" type="presParOf" srcId="{4706D582-EEBF-4C1E-B7F4-A6D3E12D3072}" destId="{4201241F-A758-4825-9A41-CBED0FF9E993}" srcOrd="1" destOrd="0" presId="urn:microsoft.com/office/officeart/2005/8/layout/process3#7"/>
    <dgm:cxn modelId="{A5CF54F7-3612-4370-BB6A-10E043EE6613}" type="presParOf" srcId="{4706D582-EEBF-4C1E-B7F4-A6D3E12D3072}" destId="{BFC7A65B-961A-4F69-8CB3-248457E85C87}" srcOrd="2" destOrd="0" presId="urn:microsoft.com/office/officeart/2005/8/layout/process3#7"/>
    <dgm:cxn modelId="{D521C2B5-9C5D-4E9C-A2A6-AC7A2DEBECFB}" type="presParOf" srcId="{6600DED2-8216-4ABE-8A99-4882629E1A4D}" destId="{5D27C5B2-FAF5-4B9E-8CE5-8F54D12F7C36}" srcOrd="3" destOrd="0" presId="urn:microsoft.com/office/officeart/2005/8/layout/process3#7"/>
    <dgm:cxn modelId="{57676411-81A7-4F33-B7A5-9C7C9121DC9D}" type="presParOf" srcId="{5D27C5B2-FAF5-4B9E-8CE5-8F54D12F7C36}" destId="{F8D5EB2A-738F-4E50-B014-79322171C96A}" srcOrd="0" destOrd="0" presId="urn:microsoft.com/office/officeart/2005/8/layout/process3#7"/>
    <dgm:cxn modelId="{4DD052EB-D368-412A-9E93-208217068018}" type="presParOf" srcId="{6600DED2-8216-4ABE-8A99-4882629E1A4D}" destId="{3F54FBA0-86B6-4C48-9209-772F4E8F7E58}" srcOrd="4" destOrd="0" presId="urn:microsoft.com/office/officeart/2005/8/layout/process3#7"/>
    <dgm:cxn modelId="{B29D5256-7DEF-406A-9460-E2A26B892902}" type="presParOf" srcId="{3F54FBA0-86B6-4C48-9209-772F4E8F7E58}" destId="{B4FD8BFB-938E-412C-AD21-2DB6D8F5B194}" srcOrd="0" destOrd="0" presId="urn:microsoft.com/office/officeart/2005/8/layout/process3#7"/>
    <dgm:cxn modelId="{8AE093BC-4D06-4BD5-B61D-0C88F09CC95E}" type="presParOf" srcId="{3F54FBA0-86B6-4C48-9209-772F4E8F7E58}" destId="{DD414147-52BA-4B2E-8352-9FF68CE774AF}" srcOrd="1" destOrd="0" presId="urn:microsoft.com/office/officeart/2005/8/layout/process3#7"/>
    <dgm:cxn modelId="{20AAE4D4-856B-4ED1-A69D-9DCCB333E1D4}" type="presParOf" srcId="{3F54FBA0-86B6-4C48-9209-772F4E8F7E58}" destId="{CDF552C6-57FC-470B-89D8-BD940E51509A}" srcOrd="2" destOrd="0" presId="urn:microsoft.com/office/officeart/2005/8/layout/process3#7"/>
    <dgm:cxn modelId="{2491E635-6931-4037-89AA-4E2FCD469A2E}" type="presParOf" srcId="{6600DED2-8216-4ABE-8A99-4882629E1A4D}" destId="{C3C4F2E7-ACFA-4A6C-9590-00C3DCB1E828}" srcOrd="5" destOrd="0" presId="urn:microsoft.com/office/officeart/2005/8/layout/process3#7"/>
    <dgm:cxn modelId="{6D2896EF-1854-4821-A531-93E83DE3ED5C}" type="presParOf" srcId="{C3C4F2E7-ACFA-4A6C-9590-00C3DCB1E828}" destId="{9C056312-5787-481F-8EC4-F4C1F972A3DD}" srcOrd="0" destOrd="0" presId="urn:microsoft.com/office/officeart/2005/8/layout/process3#7"/>
    <dgm:cxn modelId="{A4563090-4EAB-4E0E-877C-72A81F587FA8}" type="presParOf" srcId="{6600DED2-8216-4ABE-8A99-4882629E1A4D}" destId="{7908079C-B054-488F-B184-A0837979EED0}" srcOrd="6" destOrd="0" presId="urn:microsoft.com/office/officeart/2005/8/layout/process3#7"/>
    <dgm:cxn modelId="{CB45D58E-1395-437D-8B71-0470F3A4413C}" type="presParOf" srcId="{7908079C-B054-488F-B184-A0837979EED0}" destId="{C2722F97-5D1A-4260-B371-3A1E1DF124B3}" srcOrd="0" destOrd="0" presId="urn:microsoft.com/office/officeart/2005/8/layout/process3#7"/>
    <dgm:cxn modelId="{1E75DBAE-1C73-4A46-A881-1E4777CEBE15}" type="presParOf" srcId="{7908079C-B054-488F-B184-A0837979EED0}" destId="{6EADA40E-ECF8-4EF2-9B35-A9DD5D6A50D5}" srcOrd="1" destOrd="0" presId="urn:microsoft.com/office/officeart/2005/8/layout/process3#7"/>
    <dgm:cxn modelId="{022F7065-CAE4-4769-A3FF-1B6617F0FDAB}" type="presParOf" srcId="{7908079C-B054-488F-B184-A0837979EED0}" destId="{39BA4712-27E2-4423-ADD6-9F9BD3D8FB35}" srcOrd="2" destOrd="0" presId="urn:microsoft.com/office/officeart/2005/8/layout/process3#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E6BDA1-660C-44E3-B8D3-B738986F10EC}" type="doc">
      <dgm:prSet loTypeId="urn:microsoft.com/office/officeart/2005/8/layout/process3#8" loCatId="process" qsTypeId="urn:microsoft.com/office/officeart/2005/8/quickstyle/simple1#16" qsCatId="simple" csTypeId="urn:microsoft.com/office/officeart/2005/8/colors/accent1_2#16" csCatId="accent1" phldr="0"/>
      <dgm:spPr/>
      <dgm:t>
        <a:bodyPr/>
        <a:lstStyle/>
        <a:p>
          <a:endParaRPr lang="en-US"/>
        </a:p>
      </dgm:t>
    </dgm:pt>
    <dgm:pt modelId="{1EC822D0-4B77-4F25-ABD5-8949AFB965C8}">
      <dgm:prSet phldrT="[Text]" phldr="0" custT="0"/>
      <dgm:spPr>
        <a:solidFill>
          <a:srgbClr val="7030A0"/>
        </a:solidFill>
      </dgm:spPr>
      <dgm:t>
        <a:bodyPr vert="horz" wrap="square"/>
        <a:lstStyle/>
        <a:p>
          <a:pPr>
            <a:lnSpc>
              <a:spcPct val="100000"/>
            </a:lnSpc>
            <a:spcBef>
              <a:spcPct val="0"/>
            </a:spcBef>
            <a:spcAft>
              <a:spcPct val="35000"/>
            </a:spcAft>
          </a:pPr>
          <a:r>
            <a:rPr lang="en-US"/>
            <a:t>Tuần 5</a:t>
          </a:r>
          <a:endParaRPr lang="vi-VN" altLang="en-US"/>
        </a:p>
      </dgm:t>
    </dgm:pt>
    <dgm:pt modelId="{A55FEC0B-23EE-4CFE-8050-49CBA30A17FC}" type="parTrans" cxnId="{0BA17590-13DE-4AD5-8AAF-577B6522F327}">
      <dgm:prSet/>
      <dgm:spPr/>
      <dgm:t>
        <a:bodyPr/>
        <a:lstStyle/>
        <a:p>
          <a:endParaRPr lang="en-US"/>
        </a:p>
      </dgm:t>
    </dgm:pt>
    <dgm:pt modelId="{B0C310D3-A5C4-423C-ADC0-FD305A7B421A}" type="sibTrans" cxnId="{0BA17590-13DE-4AD5-8AAF-577B6522F327}">
      <dgm:prSet/>
      <dgm:spPr>
        <a:solidFill>
          <a:srgbClr val="7030A0"/>
        </a:solidFill>
        <a:ln>
          <a:solidFill>
            <a:srgbClr val="7030A0"/>
          </a:solidFill>
        </a:ln>
      </dgm:spPr>
      <dgm:t>
        <a:bodyPr/>
        <a:lstStyle/>
        <a:p>
          <a:endParaRPr lang="en-US"/>
        </a:p>
      </dgm:t>
    </dgm:pt>
    <dgm:pt modelId="{86BF0545-C8C8-404B-B317-6B71601F8310}">
      <dgm:prSet phldrT="[Text]" phldr="0" custT="0"/>
      <dgm:spPr>
        <a:ln>
          <a:solidFill>
            <a:srgbClr val="7030A0"/>
          </a:solidFill>
        </a:ln>
      </dgm:spPr>
      <dgm:t>
        <a:bodyPr vert="horz" wrap="square"/>
        <a:lstStyle/>
        <a:p>
          <a:pPr>
            <a:lnSpc>
              <a:spcPct val="100000"/>
            </a:lnSpc>
            <a:spcBef>
              <a:spcPct val="0"/>
            </a:spcBef>
            <a:spcAft>
              <a:spcPct val="15000"/>
            </a:spcAft>
          </a:pPr>
          <a:r>
            <a:rPr lang="en-US"/>
            <a:t>Thiết kế và vẽ tương tác màn hình</a:t>
          </a:r>
        </a:p>
      </dgm:t>
    </dgm:pt>
    <dgm:pt modelId="{A554C9B6-595F-4C42-BA2E-0AF975A6182B}" type="parTrans" cxnId="{2BF7F2FA-D575-4A51-AEA0-33D79BFFDC32}">
      <dgm:prSet/>
      <dgm:spPr/>
      <dgm:t>
        <a:bodyPr/>
        <a:lstStyle/>
        <a:p>
          <a:endParaRPr lang="en-US"/>
        </a:p>
      </dgm:t>
    </dgm:pt>
    <dgm:pt modelId="{8F0220D1-B873-4B1C-82E7-D1658190B6B3}" type="sibTrans" cxnId="{2BF7F2FA-D575-4A51-AEA0-33D79BFFDC32}">
      <dgm:prSet/>
      <dgm:spPr/>
      <dgm:t>
        <a:bodyPr/>
        <a:lstStyle/>
        <a:p>
          <a:endParaRPr lang="en-US"/>
        </a:p>
      </dgm:t>
    </dgm:pt>
    <dgm:pt modelId="{97C8CE80-DE70-4D55-897B-341FF6FA37A8}">
      <dgm:prSet phldr="0" custT="0"/>
      <dgm:spPr>
        <a:ln>
          <a:solidFill>
            <a:srgbClr val="7030A0"/>
          </a:solidFill>
        </a:ln>
      </dgm:spPr>
      <dgm:t>
        <a:bodyPr vert="horz" wrap="square"/>
        <a:lstStyle/>
        <a:p>
          <a:pPr>
            <a:lnSpc>
              <a:spcPct val="100000"/>
            </a:lnSpc>
            <a:spcBef>
              <a:spcPct val="0"/>
            </a:spcBef>
            <a:spcAft>
              <a:spcPct val="15000"/>
            </a:spcAft>
          </a:pPr>
          <a:r>
            <a:rPr lang="en-US"/>
            <a:t>Xem xét các ràng buộc</a:t>
          </a:r>
        </a:p>
      </dgm:t>
    </dgm:pt>
    <dgm:pt modelId="{6710124D-8140-454B-82AB-BCFC5E885854}" type="parTrans" cxnId="{E237B616-8348-4EBF-8FCE-4021C734975B}">
      <dgm:prSet/>
      <dgm:spPr/>
    </dgm:pt>
    <dgm:pt modelId="{860FD9E3-F9BA-4688-AED9-D36499FAF25D}" type="sibTrans" cxnId="{E237B616-8348-4EBF-8FCE-4021C734975B}">
      <dgm:prSet/>
      <dgm:spPr/>
    </dgm:pt>
    <dgm:pt modelId="{86FEAB3F-FBB1-46CC-9DC6-E094874805AE}">
      <dgm:prSet phldrT="[Text]" phldr="0" custT="0"/>
      <dgm:spPr>
        <a:solidFill>
          <a:srgbClr val="7030A0"/>
        </a:solidFill>
      </dgm:spPr>
      <dgm:t>
        <a:bodyPr vert="horz" wrap="square"/>
        <a:lstStyle/>
        <a:p>
          <a:pPr>
            <a:lnSpc>
              <a:spcPct val="100000"/>
            </a:lnSpc>
            <a:spcBef>
              <a:spcPct val="0"/>
            </a:spcBef>
            <a:spcAft>
              <a:spcPct val="35000"/>
            </a:spcAft>
          </a:pPr>
          <a:r>
            <a:rPr lang="en-US"/>
            <a:t>Tuần 6-7</a:t>
          </a:r>
        </a:p>
      </dgm:t>
    </dgm:pt>
    <dgm:pt modelId="{74C68F9B-1FC8-4F0A-8F6F-246FC86076E9}" type="parTrans" cxnId="{FD582355-ABFF-46E6-A50E-F9B3FF9DF4D8}">
      <dgm:prSet/>
      <dgm:spPr/>
      <dgm:t>
        <a:bodyPr/>
        <a:lstStyle/>
        <a:p>
          <a:endParaRPr lang="en-US"/>
        </a:p>
      </dgm:t>
    </dgm:pt>
    <dgm:pt modelId="{C7876883-34BD-4A68-A98E-D95D42D0FF9D}" type="sibTrans" cxnId="{FD582355-ABFF-46E6-A50E-F9B3FF9DF4D8}">
      <dgm:prSet/>
      <dgm:spPr>
        <a:solidFill>
          <a:srgbClr val="7030A0"/>
        </a:solidFill>
      </dgm:spPr>
      <dgm:t>
        <a:bodyPr/>
        <a:lstStyle/>
        <a:p>
          <a:endParaRPr lang="en-US"/>
        </a:p>
      </dgm:t>
    </dgm:pt>
    <dgm:pt modelId="{972233BE-F562-42C6-8E02-C376C905A446}">
      <dgm:prSet phldrT="[Text]" phldr="0" custT="0"/>
      <dgm:spPr>
        <a:ln>
          <a:solidFill>
            <a:srgbClr val="7030A0"/>
          </a:solidFill>
        </a:ln>
      </dgm:spPr>
      <dgm:t>
        <a:bodyPr vert="horz" wrap="square"/>
        <a:lstStyle/>
        <a:p>
          <a:pPr>
            <a:lnSpc>
              <a:spcPct val="100000"/>
            </a:lnSpc>
            <a:spcBef>
              <a:spcPct val="0"/>
            </a:spcBef>
            <a:spcAft>
              <a:spcPct val="15000"/>
            </a:spcAft>
          </a:pPr>
          <a:r>
            <a:rPr lang="en-US"/>
            <a:t>Tiến hành code</a:t>
          </a:r>
        </a:p>
      </dgm:t>
    </dgm:pt>
    <dgm:pt modelId="{1B83FA22-B57F-4847-AF9E-FCABBD20370B}" type="parTrans" cxnId="{E5E4CD21-D6D8-4A9B-B635-ECD4442C92E9}">
      <dgm:prSet/>
      <dgm:spPr/>
      <dgm:t>
        <a:bodyPr/>
        <a:lstStyle/>
        <a:p>
          <a:endParaRPr lang="en-US"/>
        </a:p>
      </dgm:t>
    </dgm:pt>
    <dgm:pt modelId="{C95400EF-05CE-49A4-A439-43C3AD15FAE2}" type="sibTrans" cxnId="{E5E4CD21-D6D8-4A9B-B635-ECD4442C92E9}">
      <dgm:prSet/>
      <dgm:spPr/>
      <dgm:t>
        <a:bodyPr/>
        <a:lstStyle/>
        <a:p>
          <a:endParaRPr lang="en-US"/>
        </a:p>
      </dgm:t>
    </dgm:pt>
    <dgm:pt modelId="{44782554-E35D-4D87-A6B6-25A8666E9779}">
      <dgm:prSet phldr="0" custT="0"/>
      <dgm:spPr>
        <a:solidFill>
          <a:srgbClr val="7030A0"/>
        </a:solidFill>
      </dgm:spPr>
      <dgm:t>
        <a:bodyPr vert="horz" wrap="square"/>
        <a:lstStyle/>
        <a:p>
          <a:pPr>
            <a:lnSpc>
              <a:spcPct val="100000"/>
            </a:lnSpc>
            <a:spcBef>
              <a:spcPct val="0"/>
            </a:spcBef>
            <a:spcAft>
              <a:spcPct val="35000"/>
            </a:spcAft>
          </a:pPr>
          <a:r>
            <a:rPr lang="en-US"/>
            <a:t>Tuần 8 - 16</a:t>
          </a:r>
        </a:p>
      </dgm:t>
    </dgm:pt>
    <dgm:pt modelId="{975D445F-B35A-442C-BC37-FF50038192A4}" type="parTrans" cxnId="{50452C5B-9829-432B-8F2D-419E0CD3AF92}">
      <dgm:prSet/>
      <dgm:spPr/>
    </dgm:pt>
    <dgm:pt modelId="{BC108CE6-77B7-474D-BDAC-2C23488B47DD}" type="sibTrans" cxnId="{50452C5B-9829-432B-8F2D-419E0CD3AF92}">
      <dgm:prSet/>
      <dgm:spPr>
        <a:solidFill>
          <a:srgbClr val="7030A0"/>
        </a:solidFill>
      </dgm:spPr>
      <dgm:t>
        <a:bodyPr/>
        <a:lstStyle/>
        <a:p>
          <a:endParaRPr lang="en-ID"/>
        </a:p>
      </dgm:t>
    </dgm:pt>
    <dgm:pt modelId="{FAEB506D-1648-4B3D-83A9-264D025B582D}">
      <dgm:prSet phldr="0" custT="0"/>
      <dgm:spPr>
        <a:ln>
          <a:solidFill>
            <a:srgbClr val="7030A0"/>
          </a:solidFill>
        </a:ln>
      </dgm:spPr>
      <dgm:t>
        <a:bodyPr vert="horz" wrap="square"/>
        <a:lstStyle/>
        <a:p>
          <a:pPr>
            <a:lnSpc>
              <a:spcPct val="100000"/>
            </a:lnSpc>
            <a:spcBef>
              <a:spcPct val="0"/>
            </a:spcBef>
            <a:spcAft>
              <a:spcPct val="15000"/>
            </a:spcAft>
          </a:pPr>
          <a:r>
            <a:rPr lang="en-US"/>
            <a:t>Tiến hành code </a:t>
          </a:r>
        </a:p>
      </dgm:t>
    </dgm:pt>
    <dgm:pt modelId="{AC896794-210F-4D1B-8BF8-A845A1D5955A}" type="parTrans" cxnId="{4125E724-86DB-4DEA-8F77-F8EE623FC9AF}">
      <dgm:prSet/>
      <dgm:spPr/>
    </dgm:pt>
    <dgm:pt modelId="{CC800F7E-A5E4-4DA3-B6E1-21C764712F86}" type="sibTrans" cxnId="{4125E724-86DB-4DEA-8F77-F8EE623FC9AF}">
      <dgm:prSet/>
      <dgm:spPr/>
    </dgm:pt>
    <dgm:pt modelId="{1A9EB2C8-FB54-42A3-A728-380B3D557D42}">
      <dgm:prSet phldr="0" custT="0"/>
      <dgm:spPr>
        <a:ln>
          <a:solidFill>
            <a:srgbClr val="7030A0"/>
          </a:solidFill>
        </a:ln>
      </dgm:spPr>
      <dgm:t>
        <a:bodyPr vert="horz" wrap="square"/>
        <a:lstStyle/>
        <a:p>
          <a:pPr>
            <a:lnSpc>
              <a:spcPct val="100000"/>
            </a:lnSpc>
            <a:spcBef>
              <a:spcPct val="0"/>
            </a:spcBef>
            <a:spcAft>
              <a:spcPct val="15000"/>
            </a:spcAft>
          </a:pPr>
          <a:r>
            <a:rPr lang="en-US"/>
            <a:t>Testing</a:t>
          </a:r>
        </a:p>
      </dgm:t>
    </dgm:pt>
    <dgm:pt modelId="{C8A6BA10-3165-40AC-90B3-1524EB031628}" type="parTrans" cxnId="{B0009530-AC7C-4D91-9AEB-3CF814C8A982}">
      <dgm:prSet/>
      <dgm:spPr/>
    </dgm:pt>
    <dgm:pt modelId="{5F639895-59AF-4EF9-A012-1285A803A1FC}" type="sibTrans" cxnId="{B0009530-AC7C-4D91-9AEB-3CF814C8A982}">
      <dgm:prSet/>
      <dgm:spPr/>
    </dgm:pt>
    <dgm:pt modelId="{B349FD2E-4A90-427F-8442-13222811DC7E}">
      <dgm:prSet phldrT="[Text]" phldr="0" custT="0"/>
      <dgm:spPr>
        <a:solidFill>
          <a:srgbClr val="7030A0"/>
        </a:solidFill>
      </dgm:spPr>
      <dgm:t>
        <a:bodyPr vert="horz" wrap="square"/>
        <a:lstStyle/>
        <a:p>
          <a:pPr>
            <a:lnSpc>
              <a:spcPct val="100000"/>
            </a:lnSpc>
            <a:spcBef>
              <a:spcPct val="0"/>
            </a:spcBef>
            <a:spcAft>
              <a:spcPct val="35000"/>
            </a:spcAft>
          </a:pPr>
          <a:r>
            <a:rPr lang="en-US"/>
            <a:t>Tuần 17</a:t>
          </a:r>
        </a:p>
      </dgm:t>
    </dgm:pt>
    <dgm:pt modelId="{81F9B442-B301-4CE5-9F77-41783846C51D}" type="parTrans" cxnId="{63A574DA-7505-459E-90A4-9D1E78105AA8}">
      <dgm:prSet/>
      <dgm:spPr/>
      <dgm:t>
        <a:bodyPr/>
        <a:lstStyle/>
        <a:p>
          <a:endParaRPr lang="en-US"/>
        </a:p>
      </dgm:t>
    </dgm:pt>
    <dgm:pt modelId="{6C33D960-524C-4E19-9279-0E1D8AB4608A}" type="sibTrans" cxnId="{63A574DA-7505-459E-90A4-9D1E78105AA8}">
      <dgm:prSet/>
      <dgm:spPr>
        <a:solidFill>
          <a:srgbClr val="7030A0"/>
        </a:solidFill>
      </dgm:spPr>
      <dgm:t>
        <a:bodyPr/>
        <a:lstStyle/>
        <a:p>
          <a:endParaRPr lang="en-US"/>
        </a:p>
      </dgm:t>
    </dgm:pt>
    <dgm:pt modelId="{11EC3D9D-CABC-4F6B-8311-51EC9AF94B05}">
      <dgm:prSet phldrT="[Text]" phldr="0" custT="0"/>
      <dgm:spPr>
        <a:ln>
          <a:solidFill>
            <a:srgbClr val="7030A0"/>
          </a:solidFill>
        </a:ln>
      </dgm:spPr>
      <dgm:t>
        <a:bodyPr vert="horz" wrap="square"/>
        <a:lstStyle/>
        <a:p>
          <a:pPr>
            <a:lnSpc>
              <a:spcPct val="100000"/>
            </a:lnSpc>
            <a:spcBef>
              <a:spcPct val="0"/>
            </a:spcBef>
            <a:spcAft>
              <a:spcPct val="15000"/>
            </a:spcAft>
          </a:pPr>
          <a:r>
            <a:rPr lang="en-US"/>
            <a:t>Hoàn tất đồ án </a:t>
          </a:r>
        </a:p>
      </dgm:t>
    </dgm:pt>
    <dgm:pt modelId="{4CB9D39E-D2E7-4AB1-8C35-13DBC76F1E1B}" type="parTrans" cxnId="{808F50DB-56CE-4F97-9859-19D6879DC918}">
      <dgm:prSet/>
      <dgm:spPr/>
      <dgm:t>
        <a:bodyPr/>
        <a:lstStyle/>
        <a:p>
          <a:endParaRPr lang="en-US"/>
        </a:p>
      </dgm:t>
    </dgm:pt>
    <dgm:pt modelId="{49A756A8-869C-486D-A1C2-A9179C82C574}" type="sibTrans" cxnId="{808F50DB-56CE-4F97-9859-19D6879DC918}">
      <dgm:prSet/>
      <dgm:spPr/>
      <dgm:t>
        <a:bodyPr/>
        <a:lstStyle/>
        <a:p>
          <a:endParaRPr lang="en-US"/>
        </a:p>
      </dgm:t>
    </dgm:pt>
    <dgm:pt modelId="{3DB3B0A0-B6EE-4106-8253-4C636A28D0A0}">
      <dgm:prSet phldr="0" custT="0"/>
      <dgm:spPr>
        <a:ln>
          <a:solidFill>
            <a:srgbClr val="7030A0"/>
          </a:solidFill>
        </a:ln>
      </dgm:spPr>
      <dgm:t>
        <a:bodyPr vert="horz" wrap="square"/>
        <a:lstStyle/>
        <a:p>
          <a:pPr>
            <a:lnSpc>
              <a:spcPct val="100000"/>
            </a:lnSpc>
            <a:spcBef>
              <a:spcPct val="0"/>
            </a:spcBef>
            <a:spcAft>
              <a:spcPct val="15000"/>
            </a:spcAft>
          </a:pPr>
          <a:r>
            <a:rPr lang="en-US"/>
            <a:t>Chuẩn bị ppt</a:t>
          </a:r>
        </a:p>
      </dgm:t>
    </dgm:pt>
    <dgm:pt modelId="{D47388A6-4231-49D9-A8B8-4245B8B794BD}" type="parTrans" cxnId="{463E2B1D-BF47-4B26-894C-BB689FAC10DE}">
      <dgm:prSet/>
      <dgm:spPr/>
    </dgm:pt>
    <dgm:pt modelId="{B18B1E1F-9D00-4343-BCEE-EE9BA72E4A34}" type="sibTrans" cxnId="{463E2B1D-BF47-4B26-894C-BB689FAC10DE}">
      <dgm:prSet/>
      <dgm:spPr/>
    </dgm:pt>
    <dgm:pt modelId="{190C6575-4C1C-417B-BD70-7D65F7C04EEF}">
      <dgm:prSet phldr="0" custT="0"/>
      <dgm:spPr>
        <a:solidFill>
          <a:srgbClr val="7030A0"/>
        </a:solidFill>
      </dgm:spPr>
      <dgm:t>
        <a:bodyPr vert="horz" wrap="square"/>
        <a:lstStyle/>
        <a:p>
          <a:pPr>
            <a:lnSpc>
              <a:spcPct val="100000"/>
            </a:lnSpc>
            <a:spcBef>
              <a:spcPct val="0"/>
            </a:spcBef>
            <a:spcAft>
              <a:spcPct val="35000"/>
            </a:spcAft>
          </a:pPr>
          <a:r>
            <a:rPr lang="en-US"/>
            <a:t>Tuần 18</a:t>
          </a:r>
        </a:p>
      </dgm:t>
    </dgm:pt>
    <dgm:pt modelId="{86C70077-7FCF-49FC-B1B4-2A0B1F88950C}" type="parTrans" cxnId="{1EBF5DB5-A20F-499E-894D-49930E456945}">
      <dgm:prSet/>
      <dgm:spPr/>
    </dgm:pt>
    <dgm:pt modelId="{D92CDFF6-B1BE-4593-B53A-B2846E6695DF}" type="sibTrans" cxnId="{1EBF5DB5-A20F-499E-894D-49930E456945}">
      <dgm:prSet/>
      <dgm:spPr/>
    </dgm:pt>
    <dgm:pt modelId="{13C73EB2-B077-4C1C-AC6C-42E432DF8B66}">
      <dgm:prSet phldr="0" custT="0"/>
      <dgm:spPr>
        <a:ln>
          <a:solidFill>
            <a:srgbClr val="7030A0"/>
          </a:solidFill>
        </a:ln>
      </dgm:spPr>
      <dgm:t>
        <a:bodyPr vert="horz" wrap="square"/>
        <a:lstStyle/>
        <a:p>
          <a:pPr>
            <a:lnSpc>
              <a:spcPct val="100000"/>
            </a:lnSpc>
            <a:spcBef>
              <a:spcPct val="0"/>
            </a:spcBef>
            <a:spcAft>
              <a:spcPct val="15000"/>
            </a:spcAft>
          </a:pPr>
          <a:r>
            <a:rPr altLang="en-US"/>
            <a:t>B</a:t>
          </a:r>
          <a:r>
            <a:rPr lang="en-US"/>
            <a:t>áo cáo</a:t>
          </a:r>
        </a:p>
      </dgm:t>
    </dgm:pt>
    <dgm:pt modelId="{31174B7D-B514-4BCE-B54C-1C703ADADBEF}" type="parTrans" cxnId="{0737DCDE-F27D-44CC-B86B-00711054920A}">
      <dgm:prSet/>
      <dgm:spPr/>
    </dgm:pt>
    <dgm:pt modelId="{9A572A69-9E54-40D2-9A11-2DF5E0EA55FA}" type="sibTrans" cxnId="{0737DCDE-F27D-44CC-B86B-00711054920A}">
      <dgm:prSet/>
      <dgm:spPr/>
    </dgm:pt>
    <dgm:pt modelId="{6600DED2-8216-4ABE-8A99-4882629E1A4D}" type="pres">
      <dgm:prSet presAssocID="{2FE6BDA1-660C-44E3-B8D3-B738986F10EC}" presName="linearFlow" presStyleCnt="0">
        <dgm:presLayoutVars>
          <dgm:dir/>
          <dgm:animLvl val="lvl"/>
          <dgm:resizeHandles val="exact"/>
        </dgm:presLayoutVars>
      </dgm:prSet>
      <dgm:spPr/>
    </dgm:pt>
    <dgm:pt modelId="{13EA64EB-AB03-4C80-9EEA-7CED2D89D89C}" type="pres">
      <dgm:prSet presAssocID="{1EC822D0-4B77-4F25-ABD5-8949AFB965C8}" presName="composite" presStyleCnt="0"/>
      <dgm:spPr/>
    </dgm:pt>
    <dgm:pt modelId="{CAF6A44E-174D-4D73-BBC0-9FC10FA804B9}" type="pres">
      <dgm:prSet presAssocID="{1EC822D0-4B77-4F25-ABD5-8949AFB965C8}" presName="parTx" presStyleLbl="node1" presStyleIdx="0" presStyleCnt="5">
        <dgm:presLayoutVars>
          <dgm:chMax val="0"/>
          <dgm:chPref val="0"/>
          <dgm:bulletEnabled val="1"/>
        </dgm:presLayoutVars>
      </dgm:prSet>
      <dgm:spPr/>
    </dgm:pt>
    <dgm:pt modelId="{BEA8DFF6-0BBC-4765-94CE-726AE7249D2C}" type="pres">
      <dgm:prSet presAssocID="{1EC822D0-4B77-4F25-ABD5-8949AFB965C8}" presName="parSh" presStyleLbl="node1" presStyleIdx="0" presStyleCnt="5"/>
      <dgm:spPr/>
    </dgm:pt>
    <dgm:pt modelId="{A527D8D7-AE0F-41E2-B0A5-F384C5C9B908}" type="pres">
      <dgm:prSet presAssocID="{1EC822D0-4B77-4F25-ABD5-8949AFB965C8}" presName="desTx" presStyleLbl="fgAcc1" presStyleIdx="0" presStyleCnt="5">
        <dgm:presLayoutVars>
          <dgm:bulletEnabled val="1"/>
        </dgm:presLayoutVars>
      </dgm:prSet>
      <dgm:spPr/>
    </dgm:pt>
    <dgm:pt modelId="{21AD7683-4E21-48FB-A2B0-38429FA73B13}" type="pres">
      <dgm:prSet presAssocID="{B0C310D3-A5C4-423C-ADC0-FD305A7B421A}" presName="sibTrans" presStyleLbl="sibTrans2D1" presStyleIdx="0" presStyleCnt="4"/>
      <dgm:spPr/>
    </dgm:pt>
    <dgm:pt modelId="{1E817AA8-5A37-4644-9254-A1E7980637B5}" type="pres">
      <dgm:prSet presAssocID="{B0C310D3-A5C4-423C-ADC0-FD305A7B421A}" presName="connTx" presStyleLbl="sibTrans2D1" presStyleIdx="0" presStyleCnt="4"/>
      <dgm:spPr/>
    </dgm:pt>
    <dgm:pt modelId="{4706D582-EEBF-4C1E-B7F4-A6D3E12D3072}" type="pres">
      <dgm:prSet presAssocID="{86FEAB3F-FBB1-46CC-9DC6-E094874805AE}" presName="composite" presStyleCnt="0"/>
      <dgm:spPr/>
    </dgm:pt>
    <dgm:pt modelId="{D8686130-E958-4F9D-9269-6FA1732D0A73}" type="pres">
      <dgm:prSet presAssocID="{86FEAB3F-FBB1-46CC-9DC6-E094874805AE}" presName="parTx" presStyleLbl="node1" presStyleIdx="0" presStyleCnt="5">
        <dgm:presLayoutVars>
          <dgm:chMax val="0"/>
          <dgm:chPref val="0"/>
          <dgm:bulletEnabled val="1"/>
        </dgm:presLayoutVars>
      </dgm:prSet>
      <dgm:spPr/>
    </dgm:pt>
    <dgm:pt modelId="{4201241F-A758-4825-9A41-CBED0FF9E993}" type="pres">
      <dgm:prSet presAssocID="{86FEAB3F-FBB1-46CC-9DC6-E094874805AE}" presName="parSh" presStyleLbl="node1" presStyleIdx="1" presStyleCnt="5"/>
      <dgm:spPr/>
    </dgm:pt>
    <dgm:pt modelId="{BFC7A65B-961A-4F69-8CB3-248457E85C87}" type="pres">
      <dgm:prSet presAssocID="{86FEAB3F-FBB1-46CC-9DC6-E094874805AE}" presName="desTx" presStyleLbl="fgAcc1" presStyleIdx="1" presStyleCnt="5">
        <dgm:presLayoutVars>
          <dgm:bulletEnabled val="1"/>
        </dgm:presLayoutVars>
      </dgm:prSet>
      <dgm:spPr/>
    </dgm:pt>
    <dgm:pt modelId="{5D27C5B2-FAF5-4B9E-8CE5-8F54D12F7C36}" type="pres">
      <dgm:prSet presAssocID="{C7876883-34BD-4A68-A98E-D95D42D0FF9D}" presName="sibTrans" presStyleLbl="sibTrans2D1" presStyleIdx="1" presStyleCnt="4"/>
      <dgm:spPr/>
    </dgm:pt>
    <dgm:pt modelId="{F8D5EB2A-738F-4E50-B014-79322171C96A}" type="pres">
      <dgm:prSet presAssocID="{C7876883-34BD-4A68-A98E-D95D42D0FF9D}" presName="connTx" presStyleLbl="sibTrans2D1" presStyleIdx="1" presStyleCnt="4"/>
      <dgm:spPr/>
    </dgm:pt>
    <dgm:pt modelId="{3F54FBA0-86B6-4C48-9209-772F4E8F7E58}" type="pres">
      <dgm:prSet presAssocID="{44782554-E35D-4D87-A6B6-25A8666E9779}" presName="composite" presStyleCnt="0"/>
      <dgm:spPr/>
    </dgm:pt>
    <dgm:pt modelId="{B4FD8BFB-938E-412C-AD21-2DB6D8F5B194}" type="pres">
      <dgm:prSet presAssocID="{44782554-E35D-4D87-A6B6-25A8666E9779}" presName="parTx" presStyleLbl="node1" presStyleIdx="1" presStyleCnt="5">
        <dgm:presLayoutVars>
          <dgm:chMax val="0"/>
          <dgm:chPref val="0"/>
          <dgm:bulletEnabled val="1"/>
        </dgm:presLayoutVars>
      </dgm:prSet>
      <dgm:spPr/>
    </dgm:pt>
    <dgm:pt modelId="{DD414147-52BA-4B2E-8352-9FF68CE774AF}" type="pres">
      <dgm:prSet presAssocID="{44782554-E35D-4D87-A6B6-25A8666E9779}" presName="parSh" presStyleLbl="node1" presStyleIdx="2" presStyleCnt="5"/>
      <dgm:spPr/>
    </dgm:pt>
    <dgm:pt modelId="{CDF552C6-57FC-470B-89D8-BD940E51509A}" type="pres">
      <dgm:prSet presAssocID="{44782554-E35D-4D87-A6B6-25A8666E9779}" presName="desTx" presStyleLbl="fgAcc1" presStyleIdx="2" presStyleCnt="5">
        <dgm:presLayoutVars>
          <dgm:bulletEnabled val="1"/>
        </dgm:presLayoutVars>
      </dgm:prSet>
      <dgm:spPr/>
    </dgm:pt>
    <dgm:pt modelId="{C3C4F2E7-ACFA-4A6C-9590-00C3DCB1E828}" type="pres">
      <dgm:prSet presAssocID="{BC108CE6-77B7-474D-BDAC-2C23488B47DD}" presName="sibTrans" presStyleLbl="sibTrans2D1" presStyleIdx="2" presStyleCnt="4"/>
      <dgm:spPr/>
    </dgm:pt>
    <dgm:pt modelId="{9C056312-5787-481F-8EC4-F4C1F972A3DD}" type="pres">
      <dgm:prSet presAssocID="{BC108CE6-77B7-474D-BDAC-2C23488B47DD}" presName="connTx" presStyleLbl="sibTrans2D1" presStyleIdx="2" presStyleCnt="4"/>
      <dgm:spPr/>
    </dgm:pt>
    <dgm:pt modelId="{7908079C-B054-488F-B184-A0837979EED0}" type="pres">
      <dgm:prSet presAssocID="{B349FD2E-4A90-427F-8442-13222811DC7E}" presName="composite" presStyleCnt="0"/>
      <dgm:spPr/>
    </dgm:pt>
    <dgm:pt modelId="{C2722F97-5D1A-4260-B371-3A1E1DF124B3}" type="pres">
      <dgm:prSet presAssocID="{B349FD2E-4A90-427F-8442-13222811DC7E}" presName="parTx" presStyleLbl="node1" presStyleIdx="2" presStyleCnt="5">
        <dgm:presLayoutVars>
          <dgm:chMax val="0"/>
          <dgm:chPref val="0"/>
          <dgm:bulletEnabled val="1"/>
        </dgm:presLayoutVars>
      </dgm:prSet>
      <dgm:spPr/>
    </dgm:pt>
    <dgm:pt modelId="{6EADA40E-ECF8-4EF2-9B35-A9DD5D6A50D5}" type="pres">
      <dgm:prSet presAssocID="{B349FD2E-4A90-427F-8442-13222811DC7E}" presName="parSh" presStyleLbl="node1" presStyleIdx="3" presStyleCnt="5"/>
      <dgm:spPr/>
    </dgm:pt>
    <dgm:pt modelId="{39BA4712-27E2-4423-ADD6-9F9BD3D8FB35}" type="pres">
      <dgm:prSet presAssocID="{B349FD2E-4A90-427F-8442-13222811DC7E}" presName="desTx" presStyleLbl="fgAcc1" presStyleIdx="3" presStyleCnt="5">
        <dgm:presLayoutVars>
          <dgm:bulletEnabled val="1"/>
        </dgm:presLayoutVars>
      </dgm:prSet>
      <dgm:spPr/>
    </dgm:pt>
    <dgm:pt modelId="{180CFB39-EEAD-46C0-BE30-A15013B38DB0}" type="pres">
      <dgm:prSet presAssocID="{6C33D960-524C-4E19-9279-0E1D8AB4608A}" presName="sibTrans" presStyleLbl="sibTrans2D1" presStyleIdx="3" presStyleCnt="4"/>
      <dgm:spPr/>
    </dgm:pt>
    <dgm:pt modelId="{0883DF33-823B-40E0-96FE-9C3EFF4565CA}" type="pres">
      <dgm:prSet presAssocID="{6C33D960-524C-4E19-9279-0E1D8AB4608A}" presName="connTx" presStyleLbl="sibTrans2D1" presStyleIdx="3" presStyleCnt="4"/>
      <dgm:spPr/>
    </dgm:pt>
    <dgm:pt modelId="{5AD9008E-2D75-4FCE-B633-55B89F20B58C}" type="pres">
      <dgm:prSet presAssocID="{190C6575-4C1C-417B-BD70-7D65F7C04EEF}" presName="composite" presStyleCnt="0"/>
      <dgm:spPr/>
    </dgm:pt>
    <dgm:pt modelId="{B600ACB6-D769-4AED-91ED-F43782E9B95C}" type="pres">
      <dgm:prSet presAssocID="{190C6575-4C1C-417B-BD70-7D65F7C04EEF}" presName="parTx" presStyleLbl="node1" presStyleIdx="3" presStyleCnt="5">
        <dgm:presLayoutVars>
          <dgm:chMax val="0"/>
          <dgm:chPref val="0"/>
          <dgm:bulletEnabled val="1"/>
        </dgm:presLayoutVars>
      </dgm:prSet>
      <dgm:spPr/>
    </dgm:pt>
    <dgm:pt modelId="{1FEBD58D-D867-4892-908D-C0CDE73854E7}" type="pres">
      <dgm:prSet presAssocID="{190C6575-4C1C-417B-BD70-7D65F7C04EEF}" presName="parSh" presStyleLbl="node1" presStyleIdx="4" presStyleCnt="5"/>
      <dgm:spPr/>
    </dgm:pt>
    <dgm:pt modelId="{0FE60A2F-6D02-4FF5-AB30-F792E3551F04}" type="pres">
      <dgm:prSet presAssocID="{190C6575-4C1C-417B-BD70-7D65F7C04EEF}" presName="desTx" presStyleLbl="fgAcc1" presStyleIdx="4" presStyleCnt="5">
        <dgm:presLayoutVars>
          <dgm:bulletEnabled val="1"/>
        </dgm:presLayoutVars>
      </dgm:prSet>
      <dgm:spPr/>
    </dgm:pt>
  </dgm:ptLst>
  <dgm:cxnLst>
    <dgm:cxn modelId="{EF5B8105-1551-4F1B-9F3E-02165151115C}" type="presOf" srcId="{972233BE-F562-42C6-8E02-C376C905A446}" destId="{BFC7A65B-961A-4F69-8CB3-248457E85C87}" srcOrd="0" destOrd="0" presId="urn:microsoft.com/office/officeart/2005/8/layout/process3#8"/>
    <dgm:cxn modelId="{2593EC08-BB51-430E-963E-52D1DF61B500}" type="presOf" srcId="{11EC3D9D-CABC-4F6B-8311-51EC9AF94B05}" destId="{39BA4712-27E2-4423-ADD6-9F9BD3D8FB35}" srcOrd="0" destOrd="0" presId="urn:microsoft.com/office/officeart/2005/8/layout/process3#8"/>
    <dgm:cxn modelId="{EAF7DE09-3F7A-49D4-87DA-D651F851E523}" type="presOf" srcId="{86FEAB3F-FBB1-46CC-9DC6-E094874805AE}" destId="{D8686130-E958-4F9D-9269-6FA1732D0A73}" srcOrd="1" destOrd="0" presId="urn:microsoft.com/office/officeart/2005/8/layout/process3#8"/>
    <dgm:cxn modelId="{BA65F30E-9EB7-45F6-BC55-6BFFF4435BCA}" type="presOf" srcId="{BC108CE6-77B7-474D-BDAC-2C23488B47DD}" destId="{9C056312-5787-481F-8EC4-F4C1F972A3DD}" srcOrd="1" destOrd="0" presId="urn:microsoft.com/office/officeart/2005/8/layout/process3#8"/>
    <dgm:cxn modelId="{5EA77B11-AB29-4163-888D-6BEC8C3E43F5}" type="presOf" srcId="{1EC822D0-4B77-4F25-ABD5-8949AFB965C8}" destId="{CAF6A44E-174D-4D73-BBC0-9FC10FA804B9}" srcOrd="1" destOrd="0" presId="urn:microsoft.com/office/officeart/2005/8/layout/process3#8"/>
    <dgm:cxn modelId="{A076F313-C1B3-4534-A4A1-6405F73058D7}" type="presOf" srcId="{C7876883-34BD-4A68-A98E-D95D42D0FF9D}" destId="{5D27C5B2-FAF5-4B9E-8CE5-8F54D12F7C36}" srcOrd="0" destOrd="0" presId="urn:microsoft.com/office/officeart/2005/8/layout/process3#8"/>
    <dgm:cxn modelId="{E237B616-8348-4EBF-8FCE-4021C734975B}" srcId="{1EC822D0-4B77-4F25-ABD5-8949AFB965C8}" destId="{97C8CE80-DE70-4D55-897B-341FF6FA37A8}" srcOrd="1" destOrd="0" parTransId="{6710124D-8140-454B-82AB-BCFC5E885854}" sibTransId="{860FD9E3-F9BA-4688-AED9-D36499FAF25D}"/>
    <dgm:cxn modelId="{059CCE16-2E3E-4578-8633-6F1012D17DBC}" type="presOf" srcId="{1EC822D0-4B77-4F25-ABD5-8949AFB965C8}" destId="{BEA8DFF6-0BBC-4765-94CE-726AE7249D2C}" srcOrd="0" destOrd="0" presId="urn:microsoft.com/office/officeart/2005/8/layout/process3#8"/>
    <dgm:cxn modelId="{FAAAB61B-7782-4D72-931B-A23FC2256D3C}" type="presOf" srcId="{B0C310D3-A5C4-423C-ADC0-FD305A7B421A}" destId="{21AD7683-4E21-48FB-A2B0-38429FA73B13}" srcOrd="0" destOrd="0" presId="urn:microsoft.com/office/officeart/2005/8/layout/process3#8"/>
    <dgm:cxn modelId="{463E2B1D-BF47-4B26-894C-BB689FAC10DE}" srcId="{B349FD2E-4A90-427F-8442-13222811DC7E}" destId="{3DB3B0A0-B6EE-4106-8253-4C636A28D0A0}" srcOrd="1" destOrd="0" parTransId="{D47388A6-4231-49D9-A8B8-4245B8B794BD}" sibTransId="{B18B1E1F-9D00-4343-BCEE-EE9BA72E4A34}"/>
    <dgm:cxn modelId="{E5E4CD21-D6D8-4A9B-B635-ECD4442C92E9}" srcId="{86FEAB3F-FBB1-46CC-9DC6-E094874805AE}" destId="{972233BE-F562-42C6-8E02-C376C905A446}" srcOrd="0" destOrd="0" parTransId="{1B83FA22-B57F-4847-AF9E-FCABBD20370B}" sibTransId="{C95400EF-05CE-49A4-A439-43C3AD15FAE2}"/>
    <dgm:cxn modelId="{4125E724-86DB-4DEA-8F77-F8EE623FC9AF}" srcId="{44782554-E35D-4D87-A6B6-25A8666E9779}" destId="{FAEB506D-1648-4B3D-83A9-264D025B582D}" srcOrd="0" destOrd="0" parTransId="{AC896794-210F-4D1B-8BF8-A845A1D5955A}" sibTransId="{CC800F7E-A5E4-4DA3-B6E1-21C764712F86}"/>
    <dgm:cxn modelId="{A29D742B-6966-499C-A4DD-D64F6DC3B733}" type="presOf" srcId="{44782554-E35D-4D87-A6B6-25A8666E9779}" destId="{DD414147-52BA-4B2E-8352-9FF68CE774AF}" srcOrd="0" destOrd="0" presId="urn:microsoft.com/office/officeart/2005/8/layout/process3#8"/>
    <dgm:cxn modelId="{FF85092C-24B9-4F51-B06A-F93181688B9B}" type="presOf" srcId="{6C33D960-524C-4E19-9279-0E1D8AB4608A}" destId="{0883DF33-823B-40E0-96FE-9C3EFF4565CA}" srcOrd="1" destOrd="0" presId="urn:microsoft.com/office/officeart/2005/8/layout/process3#8"/>
    <dgm:cxn modelId="{5DC2902C-69FA-4BEF-9EB1-BEC315D072BA}" type="presOf" srcId="{BC108CE6-77B7-474D-BDAC-2C23488B47DD}" destId="{C3C4F2E7-ACFA-4A6C-9590-00C3DCB1E828}" srcOrd="0" destOrd="0" presId="urn:microsoft.com/office/officeart/2005/8/layout/process3#8"/>
    <dgm:cxn modelId="{B0009530-AC7C-4D91-9AEB-3CF814C8A982}" srcId="{44782554-E35D-4D87-A6B6-25A8666E9779}" destId="{1A9EB2C8-FB54-42A3-A728-380B3D557D42}" srcOrd="1" destOrd="0" parTransId="{C8A6BA10-3165-40AC-90B3-1524EB031628}" sibTransId="{5F639895-59AF-4EF9-A012-1285A803A1FC}"/>
    <dgm:cxn modelId="{B6680738-666E-49B8-B910-92069F1FD58E}" type="presOf" srcId="{97C8CE80-DE70-4D55-897B-341FF6FA37A8}" destId="{A527D8D7-AE0F-41E2-B0A5-F384C5C9B908}" srcOrd="0" destOrd="1" presId="urn:microsoft.com/office/officeart/2005/8/layout/process3#8"/>
    <dgm:cxn modelId="{50452C5B-9829-432B-8F2D-419E0CD3AF92}" srcId="{2FE6BDA1-660C-44E3-B8D3-B738986F10EC}" destId="{44782554-E35D-4D87-A6B6-25A8666E9779}" srcOrd="2" destOrd="0" parTransId="{975D445F-B35A-442C-BC37-FF50038192A4}" sibTransId="{BC108CE6-77B7-474D-BDAC-2C23488B47DD}"/>
    <dgm:cxn modelId="{2573555F-F7D1-4887-8537-1FB1360ADE86}" type="presOf" srcId="{44782554-E35D-4D87-A6B6-25A8666E9779}" destId="{B4FD8BFB-938E-412C-AD21-2DB6D8F5B194}" srcOrd="1" destOrd="0" presId="urn:microsoft.com/office/officeart/2005/8/layout/process3#8"/>
    <dgm:cxn modelId="{2488C242-7433-4FE6-A2E4-8A5ED2BC4246}" type="presOf" srcId="{FAEB506D-1648-4B3D-83A9-264D025B582D}" destId="{CDF552C6-57FC-470B-89D8-BD940E51509A}" srcOrd="0" destOrd="0" presId="urn:microsoft.com/office/officeart/2005/8/layout/process3#8"/>
    <dgm:cxn modelId="{E4B4B54A-102F-466F-B0F9-01EC32CBF69E}" type="presOf" srcId="{6C33D960-524C-4E19-9279-0E1D8AB4608A}" destId="{180CFB39-EEAD-46C0-BE30-A15013B38DB0}" srcOrd="0" destOrd="0" presId="urn:microsoft.com/office/officeart/2005/8/layout/process3#8"/>
    <dgm:cxn modelId="{1D24826B-D3E5-44D8-9112-A03CAB258FE9}" type="presOf" srcId="{B349FD2E-4A90-427F-8442-13222811DC7E}" destId="{6EADA40E-ECF8-4EF2-9B35-A9DD5D6A50D5}" srcOrd="0" destOrd="0" presId="urn:microsoft.com/office/officeart/2005/8/layout/process3#8"/>
    <dgm:cxn modelId="{32B3B56F-C80F-44C8-9A6F-607E2CFB1772}" type="presOf" srcId="{86FEAB3F-FBB1-46CC-9DC6-E094874805AE}" destId="{4201241F-A758-4825-9A41-CBED0FF9E993}" srcOrd="0" destOrd="0" presId="urn:microsoft.com/office/officeart/2005/8/layout/process3#8"/>
    <dgm:cxn modelId="{FD582355-ABFF-46E6-A50E-F9B3FF9DF4D8}" srcId="{2FE6BDA1-660C-44E3-B8D3-B738986F10EC}" destId="{86FEAB3F-FBB1-46CC-9DC6-E094874805AE}" srcOrd="1" destOrd="0" parTransId="{74C68F9B-1FC8-4F0A-8F6F-246FC86076E9}" sibTransId="{C7876883-34BD-4A68-A98E-D95D42D0FF9D}"/>
    <dgm:cxn modelId="{0763AE75-C02C-470C-AF2B-181A6152ECD9}" type="presOf" srcId="{3DB3B0A0-B6EE-4106-8253-4C636A28D0A0}" destId="{39BA4712-27E2-4423-ADD6-9F9BD3D8FB35}" srcOrd="0" destOrd="1" presId="urn:microsoft.com/office/officeart/2005/8/layout/process3#8"/>
    <dgm:cxn modelId="{C64C3E77-55A8-4CF1-AD06-07DE50DF30E9}" type="presOf" srcId="{1A9EB2C8-FB54-42A3-A728-380B3D557D42}" destId="{CDF552C6-57FC-470B-89D8-BD940E51509A}" srcOrd="0" destOrd="1" presId="urn:microsoft.com/office/officeart/2005/8/layout/process3#8"/>
    <dgm:cxn modelId="{A51F2358-38A9-4846-8B4C-F672A7BCA156}" type="presOf" srcId="{13C73EB2-B077-4C1C-AC6C-42E432DF8B66}" destId="{0FE60A2F-6D02-4FF5-AB30-F792E3551F04}" srcOrd="0" destOrd="0" presId="urn:microsoft.com/office/officeart/2005/8/layout/process3#8"/>
    <dgm:cxn modelId="{DBE0C37E-1152-4F3F-9530-20423B3D189B}" type="presOf" srcId="{B349FD2E-4A90-427F-8442-13222811DC7E}" destId="{C2722F97-5D1A-4260-B371-3A1E1DF124B3}" srcOrd="1" destOrd="0" presId="urn:microsoft.com/office/officeart/2005/8/layout/process3#8"/>
    <dgm:cxn modelId="{0BA17590-13DE-4AD5-8AAF-577B6522F327}" srcId="{2FE6BDA1-660C-44E3-B8D3-B738986F10EC}" destId="{1EC822D0-4B77-4F25-ABD5-8949AFB965C8}" srcOrd="0" destOrd="0" parTransId="{A55FEC0B-23EE-4CFE-8050-49CBA30A17FC}" sibTransId="{B0C310D3-A5C4-423C-ADC0-FD305A7B421A}"/>
    <dgm:cxn modelId="{3944309C-8A24-4DB3-A281-D6F361BA415B}" type="presOf" srcId="{2FE6BDA1-660C-44E3-B8D3-B738986F10EC}" destId="{6600DED2-8216-4ABE-8A99-4882629E1A4D}" srcOrd="0" destOrd="0" presId="urn:microsoft.com/office/officeart/2005/8/layout/process3#8"/>
    <dgm:cxn modelId="{1EBF5DB5-A20F-499E-894D-49930E456945}" srcId="{2FE6BDA1-660C-44E3-B8D3-B738986F10EC}" destId="{190C6575-4C1C-417B-BD70-7D65F7C04EEF}" srcOrd="4" destOrd="0" parTransId="{86C70077-7FCF-49FC-B1B4-2A0B1F88950C}" sibTransId="{D92CDFF6-B1BE-4593-B53A-B2846E6695DF}"/>
    <dgm:cxn modelId="{E33737D3-5F57-4336-A333-5386AC7AE21D}" type="presOf" srcId="{B0C310D3-A5C4-423C-ADC0-FD305A7B421A}" destId="{1E817AA8-5A37-4644-9254-A1E7980637B5}" srcOrd="1" destOrd="0" presId="urn:microsoft.com/office/officeart/2005/8/layout/process3#8"/>
    <dgm:cxn modelId="{63A574DA-7505-459E-90A4-9D1E78105AA8}" srcId="{2FE6BDA1-660C-44E3-B8D3-B738986F10EC}" destId="{B349FD2E-4A90-427F-8442-13222811DC7E}" srcOrd="3" destOrd="0" parTransId="{81F9B442-B301-4CE5-9F77-41783846C51D}" sibTransId="{6C33D960-524C-4E19-9279-0E1D8AB4608A}"/>
    <dgm:cxn modelId="{808F50DB-56CE-4F97-9859-19D6879DC918}" srcId="{B349FD2E-4A90-427F-8442-13222811DC7E}" destId="{11EC3D9D-CABC-4F6B-8311-51EC9AF94B05}" srcOrd="0" destOrd="0" parTransId="{4CB9D39E-D2E7-4AB1-8C35-13DBC76F1E1B}" sibTransId="{49A756A8-869C-486D-A1C2-A9179C82C574}"/>
    <dgm:cxn modelId="{7D55A4DD-BFA5-4926-BB9A-AEB3E4891329}" type="presOf" srcId="{86BF0545-C8C8-404B-B317-6B71601F8310}" destId="{A527D8D7-AE0F-41E2-B0A5-F384C5C9B908}" srcOrd="0" destOrd="0" presId="urn:microsoft.com/office/officeart/2005/8/layout/process3#8"/>
    <dgm:cxn modelId="{0737DCDE-F27D-44CC-B86B-00711054920A}" srcId="{190C6575-4C1C-417B-BD70-7D65F7C04EEF}" destId="{13C73EB2-B077-4C1C-AC6C-42E432DF8B66}" srcOrd="0" destOrd="0" parTransId="{31174B7D-B514-4BCE-B54C-1C703ADADBEF}" sibTransId="{9A572A69-9E54-40D2-9A11-2DF5E0EA55FA}"/>
    <dgm:cxn modelId="{4926B2E3-D771-42AA-A5F4-57E884639996}" type="presOf" srcId="{C7876883-34BD-4A68-A98E-D95D42D0FF9D}" destId="{F8D5EB2A-738F-4E50-B014-79322171C96A}" srcOrd="1" destOrd="0" presId="urn:microsoft.com/office/officeart/2005/8/layout/process3#8"/>
    <dgm:cxn modelId="{2A4F7FF4-6B7C-4146-B059-3C1CAE5D42E2}" type="presOf" srcId="{190C6575-4C1C-417B-BD70-7D65F7C04EEF}" destId="{B600ACB6-D769-4AED-91ED-F43782E9B95C}" srcOrd="1" destOrd="0" presId="urn:microsoft.com/office/officeart/2005/8/layout/process3#8"/>
    <dgm:cxn modelId="{FCC62DF7-18C8-4DBF-BC16-2A6B11AC2AA1}" type="presOf" srcId="{190C6575-4C1C-417B-BD70-7D65F7C04EEF}" destId="{1FEBD58D-D867-4892-908D-C0CDE73854E7}" srcOrd="0" destOrd="0" presId="urn:microsoft.com/office/officeart/2005/8/layout/process3#8"/>
    <dgm:cxn modelId="{2BF7F2FA-D575-4A51-AEA0-33D79BFFDC32}" srcId="{1EC822D0-4B77-4F25-ABD5-8949AFB965C8}" destId="{86BF0545-C8C8-404B-B317-6B71601F8310}" srcOrd="0" destOrd="0" parTransId="{A554C9B6-595F-4C42-BA2E-0AF975A6182B}" sibTransId="{8F0220D1-B873-4B1C-82E7-D1658190B6B3}"/>
    <dgm:cxn modelId="{1EDDCA0E-CAD2-4E47-803F-26F65A6E1030}" type="presParOf" srcId="{6600DED2-8216-4ABE-8A99-4882629E1A4D}" destId="{13EA64EB-AB03-4C80-9EEA-7CED2D89D89C}" srcOrd="0" destOrd="0" presId="urn:microsoft.com/office/officeart/2005/8/layout/process3#8"/>
    <dgm:cxn modelId="{90D149DD-1E06-4D0C-8602-D0A5198F73EE}" type="presParOf" srcId="{13EA64EB-AB03-4C80-9EEA-7CED2D89D89C}" destId="{CAF6A44E-174D-4D73-BBC0-9FC10FA804B9}" srcOrd="0" destOrd="0" presId="urn:microsoft.com/office/officeart/2005/8/layout/process3#8"/>
    <dgm:cxn modelId="{FB4E6BBA-FA2E-4D2F-A0E9-E099C8496740}" type="presParOf" srcId="{13EA64EB-AB03-4C80-9EEA-7CED2D89D89C}" destId="{BEA8DFF6-0BBC-4765-94CE-726AE7249D2C}" srcOrd="1" destOrd="0" presId="urn:microsoft.com/office/officeart/2005/8/layout/process3#8"/>
    <dgm:cxn modelId="{D926DE56-A36D-44C4-9A27-AE0DFA72ECB2}" type="presParOf" srcId="{13EA64EB-AB03-4C80-9EEA-7CED2D89D89C}" destId="{A527D8D7-AE0F-41E2-B0A5-F384C5C9B908}" srcOrd="2" destOrd="0" presId="urn:microsoft.com/office/officeart/2005/8/layout/process3#8"/>
    <dgm:cxn modelId="{79D64AE6-85EE-4F73-8A9A-B93BC38C0FBB}" type="presParOf" srcId="{6600DED2-8216-4ABE-8A99-4882629E1A4D}" destId="{21AD7683-4E21-48FB-A2B0-38429FA73B13}" srcOrd="1" destOrd="0" presId="urn:microsoft.com/office/officeart/2005/8/layout/process3#8"/>
    <dgm:cxn modelId="{CBB550D3-DFB6-4A82-A74C-AE32D8C1F62F}" type="presParOf" srcId="{21AD7683-4E21-48FB-A2B0-38429FA73B13}" destId="{1E817AA8-5A37-4644-9254-A1E7980637B5}" srcOrd="0" destOrd="0" presId="urn:microsoft.com/office/officeart/2005/8/layout/process3#8"/>
    <dgm:cxn modelId="{A884725D-345E-475F-8823-F2D3B82317E9}" type="presParOf" srcId="{6600DED2-8216-4ABE-8A99-4882629E1A4D}" destId="{4706D582-EEBF-4C1E-B7F4-A6D3E12D3072}" srcOrd="2" destOrd="0" presId="urn:microsoft.com/office/officeart/2005/8/layout/process3#8"/>
    <dgm:cxn modelId="{B9E026BC-A074-42C4-B08D-F026D29F1A3A}" type="presParOf" srcId="{4706D582-EEBF-4C1E-B7F4-A6D3E12D3072}" destId="{D8686130-E958-4F9D-9269-6FA1732D0A73}" srcOrd="0" destOrd="0" presId="urn:microsoft.com/office/officeart/2005/8/layout/process3#8"/>
    <dgm:cxn modelId="{2B906944-D5E8-4BF8-A64A-E08305B81B2A}" type="presParOf" srcId="{4706D582-EEBF-4C1E-B7F4-A6D3E12D3072}" destId="{4201241F-A758-4825-9A41-CBED0FF9E993}" srcOrd="1" destOrd="0" presId="urn:microsoft.com/office/officeart/2005/8/layout/process3#8"/>
    <dgm:cxn modelId="{FDC97978-63C9-4A9E-A44E-C2ACDD4BF2E3}" type="presParOf" srcId="{4706D582-EEBF-4C1E-B7F4-A6D3E12D3072}" destId="{BFC7A65B-961A-4F69-8CB3-248457E85C87}" srcOrd="2" destOrd="0" presId="urn:microsoft.com/office/officeart/2005/8/layout/process3#8"/>
    <dgm:cxn modelId="{23042516-8239-4813-A3DC-F2474CB1BA18}" type="presParOf" srcId="{6600DED2-8216-4ABE-8A99-4882629E1A4D}" destId="{5D27C5B2-FAF5-4B9E-8CE5-8F54D12F7C36}" srcOrd="3" destOrd="0" presId="urn:microsoft.com/office/officeart/2005/8/layout/process3#8"/>
    <dgm:cxn modelId="{303C0608-740C-4F52-8114-DEE795891422}" type="presParOf" srcId="{5D27C5B2-FAF5-4B9E-8CE5-8F54D12F7C36}" destId="{F8D5EB2A-738F-4E50-B014-79322171C96A}" srcOrd="0" destOrd="0" presId="urn:microsoft.com/office/officeart/2005/8/layout/process3#8"/>
    <dgm:cxn modelId="{1F43E61D-3C4D-437C-BA7B-03CD84839516}" type="presParOf" srcId="{6600DED2-8216-4ABE-8A99-4882629E1A4D}" destId="{3F54FBA0-86B6-4C48-9209-772F4E8F7E58}" srcOrd="4" destOrd="0" presId="urn:microsoft.com/office/officeart/2005/8/layout/process3#8"/>
    <dgm:cxn modelId="{C1B87F02-C5BE-4892-827C-CC10BEED9B28}" type="presParOf" srcId="{3F54FBA0-86B6-4C48-9209-772F4E8F7E58}" destId="{B4FD8BFB-938E-412C-AD21-2DB6D8F5B194}" srcOrd="0" destOrd="0" presId="urn:microsoft.com/office/officeart/2005/8/layout/process3#8"/>
    <dgm:cxn modelId="{09F5E3D9-3B15-424C-8849-B1EC62BA1AD1}" type="presParOf" srcId="{3F54FBA0-86B6-4C48-9209-772F4E8F7E58}" destId="{DD414147-52BA-4B2E-8352-9FF68CE774AF}" srcOrd="1" destOrd="0" presId="urn:microsoft.com/office/officeart/2005/8/layout/process3#8"/>
    <dgm:cxn modelId="{E28DBE47-2606-4BD9-8D18-3F61CF12FFFD}" type="presParOf" srcId="{3F54FBA0-86B6-4C48-9209-772F4E8F7E58}" destId="{CDF552C6-57FC-470B-89D8-BD940E51509A}" srcOrd="2" destOrd="0" presId="urn:microsoft.com/office/officeart/2005/8/layout/process3#8"/>
    <dgm:cxn modelId="{3BCE2485-9DB6-418A-991F-F39F04EE2A0E}" type="presParOf" srcId="{6600DED2-8216-4ABE-8A99-4882629E1A4D}" destId="{C3C4F2E7-ACFA-4A6C-9590-00C3DCB1E828}" srcOrd="5" destOrd="0" presId="urn:microsoft.com/office/officeart/2005/8/layout/process3#8"/>
    <dgm:cxn modelId="{84C8601D-CDCB-4937-A74C-3A95FFE1DB63}" type="presParOf" srcId="{C3C4F2E7-ACFA-4A6C-9590-00C3DCB1E828}" destId="{9C056312-5787-481F-8EC4-F4C1F972A3DD}" srcOrd="0" destOrd="0" presId="urn:microsoft.com/office/officeart/2005/8/layout/process3#8"/>
    <dgm:cxn modelId="{93003FE3-D22C-4AA0-9BE3-71C3B4945F21}" type="presParOf" srcId="{6600DED2-8216-4ABE-8A99-4882629E1A4D}" destId="{7908079C-B054-488F-B184-A0837979EED0}" srcOrd="6" destOrd="0" presId="urn:microsoft.com/office/officeart/2005/8/layout/process3#8"/>
    <dgm:cxn modelId="{0DBCEB69-9DC3-4F01-92E6-B772B99853C8}" type="presParOf" srcId="{7908079C-B054-488F-B184-A0837979EED0}" destId="{C2722F97-5D1A-4260-B371-3A1E1DF124B3}" srcOrd="0" destOrd="0" presId="urn:microsoft.com/office/officeart/2005/8/layout/process3#8"/>
    <dgm:cxn modelId="{D45BADBB-0376-440F-85F4-54656BE897EE}" type="presParOf" srcId="{7908079C-B054-488F-B184-A0837979EED0}" destId="{6EADA40E-ECF8-4EF2-9B35-A9DD5D6A50D5}" srcOrd="1" destOrd="0" presId="urn:microsoft.com/office/officeart/2005/8/layout/process3#8"/>
    <dgm:cxn modelId="{966178F0-E4B0-4A88-A348-7241551830D5}" type="presParOf" srcId="{7908079C-B054-488F-B184-A0837979EED0}" destId="{39BA4712-27E2-4423-ADD6-9F9BD3D8FB35}" srcOrd="2" destOrd="0" presId="urn:microsoft.com/office/officeart/2005/8/layout/process3#8"/>
    <dgm:cxn modelId="{9170029D-06AA-4322-9EBA-D962115E2E2F}" type="presParOf" srcId="{6600DED2-8216-4ABE-8A99-4882629E1A4D}" destId="{180CFB39-EEAD-46C0-BE30-A15013B38DB0}" srcOrd="7" destOrd="0" presId="urn:microsoft.com/office/officeart/2005/8/layout/process3#8"/>
    <dgm:cxn modelId="{AF14E17B-667A-442A-9C21-B92E30819910}" type="presParOf" srcId="{180CFB39-EEAD-46C0-BE30-A15013B38DB0}" destId="{0883DF33-823B-40E0-96FE-9C3EFF4565CA}" srcOrd="0" destOrd="0" presId="urn:microsoft.com/office/officeart/2005/8/layout/process3#8"/>
    <dgm:cxn modelId="{6611BE84-62FC-41F6-B766-1C916318E9D4}" type="presParOf" srcId="{6600DED2-8216-4ABE-8A99-4882629E1A4D}" destId="{5AD9008E-2D75-4FCE-B633-55B89F20B58C}" srcOrd="8" destOrd="0" presId="urn:microsoft.com/office/officeart/2005/8/layout/process3#8"/>
    <dgm:cxn modelId="{142BCD5E-F968-4E52-A2FF-6174184B10AB}" type="presParOf" srcId="{5AD9008E-2D75-4FCE-B633-55B89F20B58C}" destId="{B600ACB6-D769-4AED-91ED-F43782E9B95C}" srcOrd="0" destOrd="0" presId="urn:microsoft.com/office/officeart/2005/8/layout/process3#8"/>
    <dgm:cxn modelId="{54A0BA33-06C6-46AD-ADE6-9D06948F048C}" type="presParOf" srcId="{5AD9008E-2D75-4FCE-B633-55B89F20B58C}" destId="{1FEBD58D-D867-4892-908D-C0CDE73854E7}" srcOrd="1" destOrd="0" presId="urn:microsoft.com/office/officeart/2005/8/layout/process3#8"/>
    <dgm:cxn modelId="{B580FC46-75BA-4101-AC74-52A70493CD7B}" type="presParOf" srcId="{5AD9008E-2D75-4FCE-B633-55B89F20B58C}" destId="{0FE60A2F-6D02-4FF5-AB30-F792E3551F04}" srcOrd="2" destOrd="0" presId="urn:microsoft.com/office/officeart/2005/8/layout/process3#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F66271-AC7F-4767-B42A-3521DBD7F7A5}"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6B58A9AB-FB52-41B8-93D3-39180AC60516}">
      <dgm:prSet/>
      <dgm:spPr/>
      <dgm:t>
        <a:bodyPr/>
        <a:lstStyle/>
        <a:p>
          <a:r>
            <a:rPr lang="vi-VN" dirty="0"/>
            <a:t>Khảo sát thông tin thị trường,một cách thực tế để nắm bắt nhanh chóng các đặc điểm của thị trường </a:t>
          </a:r>
          <a:endParaRPr lang="en-US" dirty="0"/>
        </a:p>
      </dgm:t>
    </dgm:pt>
    <dgm:pt modelId="{0BD37419-0895-49DB-84BA-FB1E3C422094}" type="parTrans" cxnId="{5FBA5DE7-F487-4D77-B1B8-56A2C6A81A77}">
      <dgm:prSet/>
      <dgm:spPr/>
      <dgm:t>
        <a:bodyPr/>
        <a:lstStyle/>
        <a:p>
          <a:endParaRPr lang="en-US"/>
        </a:p>
      </dgm:t>
    </dgm:pt>
    <dgm:pt modelId="{BC68560F-8282-4090-B662-077B0738C6EF}" type="sibTrans" cxnId="{5FBA5DE7-F487-4D77-B1B8-56A2C6A81A77}">
      <dgm:prSet/>
      <dgm:spPr/>
      <dgm:t>
        <a:bodyPr/>
        <a:lstStyle/>
        <a:p>
          <a:endParaRPr lang="en-US"/>
        </a:p>
      </dgm:t>
    </dgm:pt>
    <dgm:pt modelId="{030169CA-DD5A-42E2-A02E-7ED40A1CF053}">
      <dgm:prSet/>
      <dgm:spPr/>
      <dgm:t>
        <a:bodyPr/>
        <a:lstStyle/>
        <a:p>
          <a:r>
            <a:rPr lang="vi-VN" dirty="0"/>
            <a:t>Phân tích, thiết kế hệ thống phù hợp với những vấn đề, yêu cầu được đặt ra</a:t>
          </a:r>
          <a:endParaRPr lang="en-US" dirty="0"/>
        </a:p>
      </dgm:t>
    </dgm:pt>
    <dgm:pt modelId="{DA9F840F-ECF7-4A79-AF54-F15B169DD199}" type="parTrans" cxnId="{44549695-4253-4277-A37C-0915145525B6}">
      <dgm:prSet/>
      <dgm:spPr/>
      <dgm:t>
        <a:bodyPr/>
        <a:lstStyle/>
        <a:p>
          <a:endParaRPr lang="en-US"/>
        </a:p>
      </dgm:t>
    </dgm:pt>
    <dgm:pt modelId="{7970F48F-DE4B-4F4E-8908-F118DD94FFFE}" type="sibTrans" cxnId="{44549695-4253-4277-A37C-0915145525B6}">
      <dgm:prSet/>
      <dgm:spPr/>
      <dgm:t>
        <a:bodyPr/>
        <a:lstStyle/>
        <a:p>
          <a:endParaRPr lang="en-US"/>
        </a:p>
      </dgm:t>
    </dgm:pt>
    <dgm:pt modelId="{2115184A-3780-433E-928E-AADDF7897EBE}">
      <dgm:prSet/>
      <dgm:spPr/>
      <dgm:t>
        <a:bodyPr/>
        <a:lstStyle/>
        <a:p>
          <a:r>
            <a:rPr lang="vi-VN"/>
            <a:t>Thực thi</a:t>
          </a:r>
          <a:endParaRPr lang="en-US"/>
        </a:p>
      </dgm:t>
    </dgm:pt>
    <dgm:pt modelId="{B6526557-0556-4C74-BFD9-3BC42DB59228}" type="parTrans" cxnId="{1B735783-C72E-4A64-92FB-CAD4B9F52C05}">
      <dgm:prSet/>
      <dgm:spPr/>
      <dgm:t>
        <a:bodyPr/>
        <a:lstStyle/>
        <a:p>
          <a:endParaRPr lang="en-US"/>
        </a:p>
      </dgm:t>
    </dgm:pt>
    <dgm:pt modelId="{C6481672-A7D9-4C99-803D-E4A4304E49DE}" type="sibTrans" cxnId="{1B735783-C72E-4A64-92FB-CAD4B9F52C05}">
      <dgm:prSet/>
      <dgm:spPr/>
      <dgm:t>
        <a:bodyPr/>
        <a:lstStyle/>
        <a:p>
          <a:endParaRPr lang="en-US"/>
        </a:p>
      </dgm:t>
    </dgm:pt>
    <dgm:pt modelId="{2DCEC215-8EF0-4787-B8FF-F5A2DC246130}">
      <dgm:prSet/>
      <dgm:spPr/>
      <dgm:t>
        <a:bodyPr/>
        <a:lstStyle/>
        <a:p>
          <a:r>
            <a:rPr lang="vi-VN"/>
            <a:t>Triển khai ứng dụng</a:t>
          </a:r>
          <a:endParaRPr lang="en-US"/>
        </a:p>
      </dgm:t>
    </dgm:pt>
    <dgm:pt modelId="{8DAC2CBC-94DE-46E6-BE49-BDE34431C19F}" type="parTrans" cxnId="{3C865C61-564F-448A-B3A4-4E3C7F87726A}">
      <dgm:prSet/>
      <dgm:spPr/>
      <dgm:t>
        <a:bodyPr/>
        <a:lstStyle/>
        <a:p>
          <a:endParaRPr lang="en-US"/>
        </a:p>
      </dgm:t>
    </dgm:pt>
    <dgm:pt modelId="{B8D6FD20-FA5F-4F08-91F4-8279DAD152A5}" type="sibTrans" cxnId="{3C865C61-564F-448A-B3A4-4E3C7F87726A}">
      <dgm:prSet/>
      <dgm:spPr/>
      <dgm:t>
        <a:bodyPr/>
        <a:lstStyle/>
        <a:p>
          <a:endParaRPr lang="en-US"/>
        </a:p>
      </dgm:t>
    </dgm:pt>
    <dgm:pt modelId="{03C22B4B-F9C3-40C7-B916-E8E596871B71}">
      <dgm:prSet/>
      <dgm:spPr/>
      <dgm:t>
        <a:bodyPr/>
        <a:lstStyle/>
        <a:p>
          <a:r>
            <a:rPr lang="vi-VN"/>
            <a:t>Nâng cấp,và sửa lỗi ứng dụng sao cho đáp ứng được yêu cầu của khách hàng,thị trường </a:t>
          </a:r>
          <a:endParaRPr lang="en-US"/>
        </a:p>
      </dgm:t>
    </dgm:pt>
    <dgm:pt modelId="{71EEC4FC-A0B6-450C-BC0C-EB4B2D125069}" type="parTrans" cxnId="{D7535122-A73A-4D76-8139-7F7D6957277A}">
      <dgm:prSet/>
      <dgm:spPr/>
      <dgm:t>
        <a:bodyPr/>
        <a:lstStyle/>
        <a:p>
          <a:endParaRPr lang="en-US"/>
        </a:p>
      </dgm:t>
    </dgm:pt>
    <dgm:pt modelId="{213AF414-C463-4DCB-A0F4-93C0E50BE84A}" type="sibTrans" cxnId="{D7535122-A73A-4D76-8139-7F7D6957277A}">
      <dgm:prSet/>
      <dgm:spPr/>
      <dgm:t>
        <a:bodyPr/>
        <a:lstStyle/>
        <a:p>
          <a:endParaRPr lang="en-US"/>
        </a:p>
      </dgm:t>
    </dgm:pt>
    <dgm:pt modelId="{75648247-557A-44D9-803F-50E732A93E49}" type="pres">
      <dgm:prSet presAssocID="{54F66271-AC7F-4767-B42A-3521DBD7F7A5}" presName="Name0" presStyleCnt="0">
        <dgm:presLayoutVars>
          <dgm:dir/>
          <dgm:resizeHandles val="exact"/>
        </dgm:presLayoutVars>
      </dgm:prSet>
      <dgm:spPr/>
    </dgm:pt>
    <dgm:pt modelId="{C8338F7A-A060-4E2F-9AA5-E8D2148E782B}" type="pres">
      <dgm:prSet presAssocID="{6B58A9AB-FB52-41B8-93D3-39180AC60516}" presName="node" presStyleLbl="node1" presStyleIdx="0" presStyleCnt="5">
        <dgm:presLayoutVars>
          <dgm:bulletEnabled val="1"/>
        </dgm:presLayoutVars>
      </dgm:prSet>
      <dgm:spPr/>
    </dgm:pt>
    <dgm:pt modelId="{6F901257-1C5E-4F62-B1FD-B222A207EC5F}" type="pres">
      <dgm:prSet presAssocID="{BC68560F-8282-4090-B662-077B0738C6EF}" presName="sibTrans" presStyleLbl="sibTrans2D1" presStyleIdx="0" presStyleCnt="4"/>
      <dgm:spPr/>
    </dgm:pt>
    <dgm:pt modelId="{C72B6850-4FD5-4805-9661-9406A1D4807C}" type="pres">
      <dgm:prSet presAssocID="{BC68560F-8282-4090-B662-077B0738C6EF}" presName="connectorText" presStyleLbl="sibTrans2D1" presStyleIdx="0" presStyleCnt="4"/>
      <dgm:spPr/>
    </dgm:pt>
    <dgm:pt modelId="{87AD8212-FB9B-4B0D-AB58-69DB002715AE}" type="pres">
      <dgm:prSet presAssocID="{030169CA-DD5A-42E2-A02E-7ED40A1CF053}" presName="node" presStyleLbl="node1" presStyleIdx="1" presStyleCnt="5">
        <dgm:presLayoutVars>
          <dgm:bulletEnabled val="1"/>
        </dgm:presLayoutVars>
      </dgm:prSet>
      <dgm:spPr/>
    </dgm:pt>
    <dgm:pt modelId="{7879B16A-0471-4F58-8C73-AB3084B33D65}" type="pres">
      <dgm:prSet presAssocID="{7970F48F-DE4B-4F4E-8908-F118DD94FFFE}" presName="sibTrans" presStyleLbl="sibTrans2D1" presStyleIdx="1" presStyleCnt="4"/>
      <dgm:spPr/>
    </dgm:pt>
    <dgm:pt modelId="{CAEF3326-F01A-4C4E-89B3-90252EAABA65}" type="pres">
      <dgm:prSet presAssocID="{7970F48F-DE4B-4F4E-8908-F118DD94FFFE}" presName="connectorText" presStyleLbl="sibTrans2D1" presStyleIdx="1" presStyleCnt="4"/>
      <dgm:spPr/>
    </dgm:pt>
    <dgm:pt modelId="{DFF1244F-8DC8-40BB-8110-B4D8F28D7DBF}" type="pres">
      <dgm:prSet presAssocID="{2115184A-3780-433E-928E-AADDF7897EBE}" presName="node" presStyleLbl="node1" presStyleIdx="2" presStyleCnt="5">
        <dgm:presLayoutVars>
          <dgm:bulletEnabled val="1"/>
        </dgm:presLayoutVars>
      </dgm:prSet>
      <dgm:spPr/>
    </dgm:pt>
    <dgm:pt modelId="{432C54E2-5D29-4B46-AFA6-C96A6CB562D5}" type="pres">
      <dgm:prSet presAssocID="{C6481672-A7D9-4C99-803D-E4A4304E49DE}" presName="sibTrans" presStyleLbl="sibTrans2D1" presStyleIdx="2" presStyleCnt="4"/>
      <dgm:spPr/>
    </dgm:pt>
    <dgm:pt modelId="{4DAEA706-3C7F-44F7-B8B4-78496B748FAC}" type="pres">
      <dgm:prSet presAssocID="{C6481672-A7D9-4C99-803D-E4A4304E49DE}" presName="connectorText" presStyleLbl="sibTrans2D1" presStyleIdx="2" presStyleCnt="4"/>
      <dgm:spPr/>
    </dgm:pt>
    <dgm:pt modelId="{4276A797-A150-4B37-BA20-A1C3D7A525BC}" type="pres">
      <dgm:prSet presAssocID="{2DCEC215-8EF0-4787-B8FF-F5A2DC246130}" presName="node" presStyleLbl="node1" presStyleIdx="3" presStyleCnt="5">
        <dgm:presLayoutVars>
          <dgm:bulletEnabled val="1"/>
        </dgm:presLayoutVars>
      </dgm:prSet>
      <dgm:spPr/>
    </dgm:pt>
    <dgm:pt modelId="{F01B8390-9AD4-48B7-BD23-EE464351A2D7}" type="pres">
      <dgm:prSet presAssocID="{B8D6FD20-FA5F-4F08-91F4-8279DAD152A5}" presName="sibTrans" presStyleLbl="sibTrans2D1" presStyleIdx="3" presStyleCnt="4"/>
      <dgm:spPr/>
    </dgm:pt>
    <dgm:pt modelId="{59DFC84D-9E9F-413D-BDB5-D7D6DAC4ADBA}" type="pres">
      <dgm:prSet presAssocID="{B8D6FD20-FA5F-4F08-91F4-8279DAD152A5}" presName="connectorText" presStyleLbl="sibTrans2D1" presStyleIdx="3" presStyleCnt="4"/>
      <dgm:spPr/>
    </dgm:pt>
    <dgm:pt modelId="{43BE9680-81B6-4031-AB03-D94708B7B0ED}" type="pres">
      <dgm:prSet presAssocID="{03C22B4B-F9C3-40C7-B916-E8E596871B71}" presName="node" presStyleLbl="node1" presStyleIdx="4" presStyleCnt="5">
        <dgm:presLayoutVars>
          <dgm:bulletEnabled val="1"/>
        </dgm:presLayoutVars>
      </dgm:prSet>
      <dgm:spPr/>
    </dgm:pt>
  </dgm:ptLst>
  <dgm:cxnLst>
    <dgm:cxn modelId="{26474417-E085-4DF1-B627-FCE5B09922BD}" type="presOf" srcId="{2115184A-3780-433E-928E-AADDF7897EBE}" destId="{DFF1244F-8DC8-40BB-8110-B4D8F28D7DBF}" srcOrd="0" destOrd="0" presId="urn:microsoft.com/office/officeart/2005/8/layout/process1"/>
    <dgm:cxn modelId="{9C551B1D-E0E9-4695-9DAF-E569F6E27428}" type="presOf" srcId="{BC68560F-8282-4090-B662-077B0738C6EF}" destId="{C72B6850-4FD5-4805-9661-9406A1D4807C}" srcOrd="1" destOrd="0" presId="urn:microsoft.com/office/officeart/2005/8/layout/process1"/>
    <dgm:cxn modelId="{D7535122-A73A-4D76-8139-7F7D6957277A}" srcId="{54F66271-AC7F-4767-B42A-3521DBD7F7A5}" destId="{03C22B4B-F9C3-40C7-B916-E8E596871B71}" srcOrd="4" destOrd="0" parTransId="{71EEC4FC-A0B6-450C-BC0C-EB4B2D125069}" sibTransId="{213AF414-C463-4DCB-A0F4-93C0E50BE84A}"/>
    <dgm:cxn modelId="{F6F07C2C-B7F8-4C77-BE5B-3651C0A7492B}" type="presOf" srcId="{03C22B4B-F9C3-40C7-B916-E8E596871B71}" destId="{43BE9680-81B6-4031-AB03-D94708B7B0ED}" srcOrd="0" destOrd="0" presId="urn:microsoft.com/office/officeart/2005/8/layout/process1"/>
    <dgm:cxn modelId="{3C865C61-564F-448A-B3A4-4E3C7F87726A}" srcId="{54F66271-AC7F-4767-B42A-3521DBD7F7A5}" destId="{2DCEC215-8EF0-4787-B8FF-F5A2DC246130}" srcOrd="3" destOrd="0" parTransId="{8DAC2CBC-94DE-46E6-BE49-BDE34431C19F}" sibTransId="{B8D6FD20-FA5F-4F08-91F4-8279DAD152A5}"/>
    <dgm:cxn modelId="{CD140F69-C355-4C78-9970-1D26795D44BB}" type="presOf" srcId="{54F66271-AC7F-4767-B42A-3521DBD7F7A5}" destId="{75648247-557A-44D9-803F-50E732A93E49}" srcOrd="0" destOrd="0" presId="urn:microsoft.com/office/officeart/2005/8/layout/process1"/>
    <dgm:cxn modelId="{92CBB071-DABD-4357-A41E-3E020F81D254}" type="presOf" srcId="{C6481672-A7D9-4C99-803D-E4A4304E49DE}" destId="{4DAEA706-3C7F-44F7-B8B4-78496B748FAC}" srcOrd="1" destOrd="0" presId="urn:microsoft.com/office/officeart/2005/8/layout/process1"/>
    <dgm:cxn modelId="{F2793E74-B69D-48D7-ACDA-F3FC952E1C9B}" type="presOf" srcId="{7970F48F-DE4B-4F4E-8908-F118DD94FFFE}" destId="{CAEF3326-F01A-4C4E-89B3-90252EAABA65}" srcOrd="1" destOrd="0" presId="urn:microsoft.com/office/officeart/2005/8/layout/process1"/>
    <dgm:cxn modelId="{1B735783-C72E-4A64-92FB-CAD4B9F52C05}" srcId="{54F66271-AC7F-4767-B42A-3521DBD7F7A5}" destId="{2115184A-3780-433E-928E-AADDF7897EBE}" srcOrd="2" destOrd="0" parTransId="{B6526557-0556-4C74-BFD9-3BC42DB59228}" sibTransId="{C6481672-A7D9-4C99-803D-E4A4304E49DE}"/>
    <dgm:cxn modelId="{FBA61093-69F6-43B7-B931-C845E621E0BD}" type="presOf" srcId="{7970F48F-DE4B-4F4E-8908-F118DD94FFFE}" destId="{7879B16A-0471-4F58-8C73-AB3084B33D65}" srcOrd="0" destOrd="0" presId="urn:microsoft.com/office/officeart/2005/8/layout/process1"/>
    <dgm:cxn modelId="{44549695-4253-4277-A37C-0915145525B6}" srcId="{54F66271-AC7F-4767-B42A-3521DBD7F7A5}" destId="{030169CA-DD5A-42E2-A02E-7ED40A1CF053}" srcOrd="1" destOrd="0" parTransId="{DA9F840F-ECF7-4A79-AF54-F15B169DD199}" sibTransId="{7970F48F-DE4B-4F4E-8908-F118DD94FFFE}"/>
    <dgm:cxn modelId="{CF7874A0-12A3-4F63-A3C3-5533037BAC41}" type="presOf" srcId="{030169CA-DD5A-42E2-A02E-7ED40A1CF053}" destId="{87AD8212-FB9B-4B0D-AB58-69DB002715AE}" srcOrd="0" destOrd="0" presId="urn:microsoft.com/office/officeart/2005/8/layout/process1"/>
    <dgm:cxn modelId="{C5162FA9-D429-43EA-AAA8-8F703772D02F}" type="presOf" srcId="{BC68560F-8282-4090-B662-077B0738C6EF}" destId="{6F901257-1C5E-4F62-B1FD-B222A207EC5F}" srcOrd="0" destOrd="0" presId="urn:microsoft.com/office/officeart/2005/8/layout/process1"/>
    <dgm:cxn modelId="{C37D3BB8-1913-43AB-893E-0EC99B01A978}" type="presOf" srcId="{2DCEC215-8EF0-4787-B8FF-F5A2DC246130}" destId="{4276A797-A150-4B37-BA20-A1C3D7A525BC}" srcOrd="0" destOrd="0" presId="urn:microsoft.com/office/officeart/2005/8/layout/process1"/>
    <dgm:cxn modelId="{352DDAC7-1458-4439-A7D0-B0CC56C6651F}" type="presOf" srcId="{B8D6FD20-FA5F-4F08-91F4-8279DAD152A5}" destId="{F01B8390-9AD4-48B7-BD23-EE464351A2D7}" srcOrd="0" destOrd="0" presId="urn:microsoft.com/office/officeart/2005/8/layout/process1"/>
    <dgm:cxn modelId="{10D59BC8-CE20-443A-B275-6D04DB8AA0FD}" type="presOf" srcId="{6B58A9AB-FB52-41B8-93D3-39180AC60516}" destId="{C8338F7A-A060-4E2F-9AA5-E8D2148E782B}" srcOrd="0" destOrd="0" presId="urn:microsoft.com/office/officeart/2005/8/layout/process1"/>
    <dgm:cxn modelId="{E8F806DB-F2AD-4E5B-9439-E946838A3107}" type="presOf" srcId="{C6481672-A7D9-4C99-803D-E4A4304E49DE}" destId="{432C54E2-5D29-4B46-AFA6-C96A6CB562D5}" srcOrd="0" destOrd="0" presId="urn:microsoft.com/office/officeart/2005/8/layout/process1"/>
    <dgm:cxn modelId="{5FBA5DE7-F487-4D77-B1B8-56A2C6A81A77}" srcId="{54F66271-AC7F-4767-B42A-3521DBD7F7A5}" destId="{6B58A9AB-FB52-41B8-93D3-39180AC60516}" srcOrd="0" destOrd="0" parTransId="{0BD37419-0895-49DB-84BA-FB1E3C422094}" sibTransId="{BC68560F-8282-4090-B662-077B0738C6EF}"/>
    <dgm:cxn modelId="{4CEBDBFE-A3CA-4ACB-BB60-C2FAA3E55FB0}" type="presOf" srcId="{B8D6FD20-FA5F-4F08-91F4-8279DAD152A5}" destId="{59DFC84D-9E9F-413D-BDB5-D7D6DAC4ADBA}" srcOrd="1" destOrd="0" presId="urn:microsoft.com/office/officeart/2005/8/layout/process1"/>
    <dgm:cxn modelId="{73279E6E-8E9C-4A4E-9FAF-D4FFFB25AA0E}" type="presParOf" srcId="{75648247-557A-44D9-803F-50E732A93E49}" destId="{C8338F7A-A060-4E2F-9AA5-E8D2148E782B}" srcOrd="0" destOrd="0" presId="urn:microsoft.com/office/officeart/2005/8/layout/process1"/>
    <dgm:cxn modelId="{48E974B1-4E52-4B32-81BE-8F040C2DA73E}" type="presParOf" srcId="{75648247-557A-44D9-803F-50E732A93E49}" destId="{6F901257-1C5E-4F62-B1FD-B222A207EC5F}" srcOrd="1" destOrd="0" presId="urn:microsoft.com/office/officeart/2005/8/layout/process1"/>
    <dgm:cxn modelId="{4FE53C9B-C2D8-4D12-9643-5F6601831CDD}" type="presParOf" srcId="{6F901257-1C5E-4F62-B1FD-B222A207EC5F}" destId="{C72B6850-4FD5-4805-9661-9406A1D4807C}" srcOrd="0" destOrd="0" presId="urn:microsoft.com/office/officeart/2005/8/layout/process1"/>
    <dgm:cxn modelId="{DECA0887-D4FF-49D7-A65E-B812F29FECFA}" type="presParOf" srcId="{75648247-557A-44D9-803F-50E732A93E49}" destId="{87AD8212-FB9B-4B0D-AB58-69DB002715AE}" srcOrd="2" destOrd="0" presId="urn:microsoft.com/office/officeart/2005/8/layout/process1"/>
    <dgm:cxn modelId="{B43B8E7F-33E2-4652-8EE2-CAEEDA4A14A2}" type="presParOf" srcId="{75648247-557A-44D9-803F-50E732A93E49}" destId="{7879B16A-0471-4F58-8C73-AB3084B33D65}" srcOrd="3" destOrd="0" presId="urn:microsoft.com/office/officeart/2005/8/layout/process1"/>
    <dgm:cxn modelId="{3E069479-65BD-4B40-A922-50FADFC6CA34}" type="presParOf" srcId="{7879B16A-0471-4F58-8C73-AB3084B33D65}" destId="{CAEF3326-F01A-4C4E-89B3-90252EAABA65}" srcOrd="0" destOrd="0" presId="urn:microsoft.com/office/officeart/2005/8/layout/process1"/>
    <dgm:cxn modelId="{D310D33C-ABFE-43CA-A538-70A75F354FCF}" type="presParOf" srcId="{75648247-557A-44D9-803F-50E732A93E49}" destId="{DFF1244F-8DC8-40BB-8110-B4D8F28D7DBF}" srcOrd="4" destOrd="0" presId="urn:microsoft.com/office/officeart/2005/8/layout/process1"/>
    <dgm:cxn modelId="{A4574B65-5B39-4B1D-BC0A-3652FCD4AC57}" type="presParOf" srcId="{75648247-557A-44D9-803F-50E732A93E49}" destId="{432C54E2-5D29-4B46-AFA6-C96A6CB562D5}" srcOrd="5" destOrd="0" presId="urn:microsoft.com/office/officeart/2005/8/layout/process1"/>
    <dgm:cxn modelId="{7EFA7C13-DCA4-4010-ADBE-E01839B46628}" type="presParOf" srcId="{432C54E2-5D29-4B46-AFA6-C96A6CB562D5}" destId="{4DAEA706-3C7F-44F7-B8B4-78496B748FAC}" srcOrd="0" destOrd="0" presId="urn:microsoft.com/office/officeart/2005/8/layout/process1"/>
    <dgm:cxn modelId="{51DFBD27-7424-4D26-AAFC-256F2F317BC2}" type="presParOf" srcId="{75648247-557A-44D9-803F-50E732A93E49}" destId="{4276A797-A150-4B37-BA20-A1C3D7A525BC}" srcOrd="6" destOrd="0" presId="urn:microsoft.com/office/officeart/2005/8/layout/process1"/>
    <dgm:cxn modelId="{5653AB1F-E3B7-4DEE-A015-95B76A4C45A7}" type="presParOf" srcId="{75648247-557A-44D9-803F-50E732A93E49}" destId="{F01B8390-9AD4-48B7-BD23-EE464351A2D7}" srcOrd="7" destOrd="0" presId="urn:microsoft.com/office/officeart/2005/8/layout/process1"/>
    <dgm:cxn modelId="{E789DFAC-6D7A-4AC7-AB2F-B3F58F13762C}" type="presParOf" srcId="{F01B8390-9AD4-48B7-BD23-EE464351A2D7}" destId="{59DFC84D-9E9F-413D-BDB5-D7D6DAC4ADBA}" srcOrd="0" destOrd="0" presId="urn:microsoft.com/office/officeart/2005/8/layout/process1"/>
    <dgm:cxn modelId="{52CED33D-0C63-4B40-AC9D-99D6364C12A3}" type="presParOf" srcId="{75648247-557A-44D9-803F-50E732A93E49}" destId="{43BE9680-81B6-4031-AB03-D94708B7B0ED}"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E3110-57E1-4619-A55C-DCD0DD5CE084}">
      <dsp:nvSpPr>
        <dsp:cNvPr id="0" name=""/>
        <dsp:cNvSpPr/>
      </dsp:nvSpPr>
      <dsp:spPr>
        <a:xfrm rot="5400000">
          <a:off x="-182865" y="188396"/>
          <a:ext cx="1219101" cy="853371"/>
        </a:xfrm>
        <a:prstGeom prst="chevron">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en-US" sz="3200" b="1" kern="1200">
              <a:latin typeface="Times New Roman" panose="02020603050405020304" charset="0"/>
              <a:cs typeface="Times New Roman" panose="02020603050405020304" charset="0"/>
            </a:rPr>
            <a:t>1</a:t>
          </a:r>
        </a:p>
      </dsp:txBody>
      <dsp:txXfrm rot="-5400000">
        <a:off x="1" y="432217"/>
        <a:ext cx="853371" cy="365730"/>
      </dsp:txXfrm>
    </dsp:sp>
    <dsp:sp modelId="{544D3F38-216B-445A-B1B9-8008AEDB7A9D}">
      <dsp:nvSpPr>
        <dsp:cNvPr id="0" name=""/>
        <dsp:cNvSpPr/>
      </dsp:nvSpPr>
      <dsp:spPr>
        <a:xfrm rot="5400000">
          <a:off x="2437554" y="-1578651"/>
          <a:ext cx="792832" cy="3961198"/>
        </a:xfrm>
        <a:prstGeom prst="round2SameRect">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100000"/>
            </a:lnSpc>
            <a:spcBef>
              <a:spcPct val="0"/>
            </a:spcBef>
            <a:spcAft>
              <a:spcPct val="15000"/>
            </a:spcAft>
            <a:buChar char="•"/>
          </a:pPr>
          <a:r>
            <a:rPr lang="en-US" sz="2400" kern="1200">
              <a:latin typeface="Times New Roman" panose="02020603050405020304" charset="0"/>
              <a:cs typeface="Times New Roman" panose="02020603050405020304" charset="0"/>
            </a:rPr>
            <a:t>Kế hoạch thực hiện</a:t>
          </a:r>
        </a:p>
      </dsp:txBody>
      <dsp:txXfrm rot="-5400000">
        <a:off x="853372" y="44234"/>
        <a:ext cx="3922495" cy="715426"/>
      </dsp:txXfrm>
    </dsp:sp>
    <dsp:sp modelId="{722E1094-83C7-45E2-B20F-DB9D09AD94F0}">
      <dsp:nvSpPr>
        <dsp:cNvPr id="0" name=""/>
        <dsp:cNvSpPr/>
      </dsp:nvSpPr>
      <dsp:spPr>
        <a:xfrm rot="5400000">
          <a:off x="-182865" y="1260643"/>
          <a:ext cx="1219101" cy="853371"/>
        </a:xfrm>
        <a:prstGeom prst="chevron">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en-US" sz="3200" b="1" kern="1200">
              <a:latin typeface="Times New Roman" panose="02020603050405020304" charset="0"/>
              <a:cs typeface="Times New Roman" panose="02020603050405020304" charset="0"/>
            </a:rPr>
            <a:t>2</a:t>
          </a:r>
        </a:p>
      </dsp:txBody>
      <dsp:txXfrm rot="-5400000">
        <a:off x="1" y="1504464"/>
        <a:ext cx="853371" cy="365730"/>
      </dsp:txXfrm>
    </dsp:sp>
    <dsp:sp modelId="{AC67BBE6-9B82-4D3D-BF22-48713AF46E9C}">
      <dsp:nvSpPr>
        <dsp:cNvPr id="0" name=""/>
        <dsp:cNvSpPr/>
      </dsp:nvSpPr>
      <dsp:spPr>
        <a:xfrm rot="5400000">
          <a:off x="2437762" y="-506613"/>
          <a:ext cx="792416" cy="3961198"/>
        </a:xfrm>
        <a:prstGeom prst="round2SameRect">
          <a:avLst/>
        </a:prstGeom>
        <a:solidFill>
          <a:schemeClr val="bg1"/>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100000"/>
            </a:lnSpc>
            <a:spcBef>
              <a:spcPct val="0"/>
            </a:spcBef>
            <a:spcAft>
              <a:spcPct val="15000"/>
            </a:spcAft>
            <a:buChar char="•"/>
          </a:pPr>
          <a:r>
            <a:rPr lang="en-US" sz="2400" kern="1200">
              <a:latin typeface="Times New Roman" panose="02020603050405020304" charset="0"/>
              <a:cs typeface="Times New Roman" panose="02020603050405020304" charset="0"/>
            </a:rPr>
            <a:t>Giới thiệu đặt vấn đề</a:t>
          </a:r>
        </a:p>
      </dsp:txBody>
      <dsp:txXfrm rot="-5400000">
        <a:off x="853372" y="1116460"/>
        <a:ext cx="3922515" cy="715050"/>
      </dsp:txXfrm>
    </dsp:sp>
    <dsp:sp modelId="{95C8A2DE-C1F8-4D5A-A3A4-1DC2FA1C0073}">
      <dsp:nvSpPr>
        <dsp:cNvPr id="0" name=""/>
        <dsp:cNvSpPr/>
      </dsp:nvSpPr>
      <dsp:spPr>
        <a:xfrm rot="5400000">
          <a:off x="-182865" y="2332890"/>
          <a:ext cx="1219101" cy="853371"/>
        </a:xfrm>
        <a:prstGeom prst="chevron">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en-US" sz="3200" b="1" kern="1200">
              <a:latin typeface="Times New Roman" panose="02020603050405020304" charset="0"/>
              <a:cs typeface="Times New Roman" panose="02020603050405020304" charset="0"/>
            </a:rPr>
            <a:t>3</a:t>
          </a:r>
        </a:p>
      </dsp:txBody>
      <dsp:txXfrm rot="-5400000">
        <a:off x="1" y="2576711"/>
        <a:ext cx="853371" cy="365730"/>
      </dsp:txXfrm>
    </dsp:sp>
    <dsp:sp modelId="{BE17FEF5-EEE1-41BB-96FD-8FBB3FCF3860}">
      <dsp:nvSpPr>
        <dsp:cNvPr id="0" name=""/>
        <dsp:cNvSpPr/>
      </dsp:nvSpPr>
      <dsp:spPr>
        <a:xfrm rot="5400000">
          <a:off x="2437762" y="565633"/>
          <a:ext cx="792416" cy="3961198"/>
        </a:xfrm>
        <a:prstGeom prst="round2SameRect">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100000"/>
            </a:lnSpc>
            <a:spcBef>
              <a:spcPct val="0"/>
            </a:spcBef>
            <a:spcAft>
              <a:spcPct val="15000"/>
            </a:spcAft>
            <a:buChar char="•"/>
          </a:pPr>
          <a:r>
            <a:rPr lang="en-US" sz="2400" kern="1200">
              <a:latin typeface="Times New Roman" panose="02020603050405020304" charset="0"/>
              <a:cs typeface="Times New Roman" panose="02020603050405020304" charset="0"/>
            </a:rPr>
            <a:t>Phân tích</a:t>
          </a:r>
        </a:p>
      </dsp:txBody>
      <dsp:txXfrm rot="-5400000">
        <a:off x="853372" y="2188707"/>
        <a:ext cx="3922515" cy="715050"/>
      </dsp:txXfrm>
    </dsp:sp>
    <dsp:sp modelId="{A81D44A2-F465-40A0-95F5-A9E263505C27}">
      <dsp:nvSpPr>
        <dsp:cNvPr id="0" name=""/>
        <dsp:cNvSpPr/>
      </dsp:nvSpPr>
      <dsp:spPr>
        <a:xfrm rot="5400000">
          <a:off x="-182865" y="3405137"/>
          <a:ext cx="1219101" cy="853371"/>
        </a:xfrm>
        <a:prstGeom prst="chevron">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en-US" sz="3200" b="1" kern="1200">
              <a:latin typeface="Times New Roman" panose="02020603050405020304" charset="0"/>
              <a:cs typeface="Times New Roman" panose="02020603050405020304" charset="0"/>
            </a:rPr>
            <a:t>4</a:t>
          </a:r>
        </a:p>
      </dsp:txBody>
      <dsp:txXfrm rot="-5400000">
        <a:off x="1" y="3648958"/>
        <a:ext cx="853371" cy="365730"/>
      </dsp:txXfrm>
    </dsp:sp>
    <dsp:sp modelId="{9C761FA0-FAC1-41BB-9DA1-D1F4659780D4}">
      <dsp:nvSpPr>
        <dsp:cNvPr id="0" name=""/>
        <dsp:cNvSpPr/>
      </dsp:nvSpPr>
      <dsp:spPr>
        <a:xfrm rot="5400000">
          <a:off x="2437762" y="1637880"/>
          <a:ext cx="792416" cy="3961198"/>
        </a:xfrm>
        <a:prstGeom prst="round2SameRect">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100000"/>
            </a:lnSpc>
            <a:spcBef>
              <a:spcPct val="0"/>
            </a:spcBef>
            <a:spcAft>
              <a:spcPct val="15000"/>
            </a:spcAft>
            <a:buChar char="•"/>
          </a:pPr>
          <a:r>
            <a:rPr lang="en-US" sz="2400" kern="1200">
              <a:latin typeface="Times New Roman" panose="02020603050405020304" charset="0"/>
              <a:cs typeface="Times New Roman" panose="02020603050405020304" charset="0"/>
            </a:rPr>
            <a:t>Thiết kế</a:t>
          </a:r>
        </a:p>
      </dsp:txBody>
      <dsp:txXfrm rot="-5400000">
        <a:off x="853372" y="3260954"/>
        <a:ext cx="3922515" cy="715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E3110-57E1-4619-A55C-DCD0DD5CE084}">
      <dsp:nvSpPr>
        <dsp:cNvPr id="0" name=""/>
        <dsp:cNvSpPr/>
      </dsp:nvSpPr>
      <dsp:spPr>
        <a:xfrm rot="5400000">
          <a:off x="-182865" y="188396"/>
          <a:ext cx="1219101" cy="853371"/>
        </a:xfrm>
        <a:prstGeom prst="chevron">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en-US" sz="3200" b="1" kern="1200">
              <a:latin typeface="Times New Roman" panose="02020603050405020304" charset="0"/>
              <a:cs typeface="Times New Roman" panose="02020603050405020304" charset="0"/>
            </a:rPr>
            <a:t>5</a:t>
          </a:r>
        </a:p>
      </dsp:txBody>
      <dsp:txXfrm rot="-5400000">
        <a:off x="1" y="432217"/>
        <a:ext cx="853371" cy="365730"/>
      </dsp:txXfrm>
    </dsp:sp>
    <dsp:sp modelId="{544D3F38-216B-445A-B1B9-8008AEDB7A9D}">
      <dsp:nvSpPr>
        <dsp:cNvPr id="0" name=""/>
        <dsp:cNvSpPr/>
      </dsp:nvSpPr>
      <dsp:spPr>
        <a:xfrm rot="5400000">
          <a:off x="2437554" y="-1578651"/>
          <a:ext cx="792832" cy="3961198"/>
        </a:xfrm>
        <a:prstGeom prst="round2SameRect">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100000"/>
            </a:lnSpc>
            <a:spcBef>
              <a:spcPct val="0"/>
            </a:spcBef>
            <a:spcAft>
              <a:spcPct val="15000"/>
            </a:spcAft>
            <a:buChar char="•"/>
          </a:pPr>
          <a:r>
            <a:rPr lang="en-US" sz="2400" kern="1200">
              <a:latin typeface="Times New Roman" panose="02020603050405020304" charset="0"/>
              <a:cs typeface="Times New Roman" panose="02020603050405020304" charset="0"/>
            </a:rPr>
            <a:t>Kiểm thử</a:t>
          </a:r>
        </a:p>
      </dsp:txBody>
      <dsp:txXfrm rot="-5400000">
        <a:off x="853372" y="44234"/>
        <a:ext cx="3922495" cy="715426"/>
      </dsp:txXfrm>
    </dsp:sp>
    <dsp:sp modelId="{722E1094-83C7-45E2-B20F-DB9D09AD94F0}">
      <dsp:nvSpPr>
        <dsp:cNvPr id="0" name=""/>
        <dsp:cNvSpPr/>
      </dsp:nvSpPr>
      <dsp:spPr>
        <a:xfrm rot="5400000">
          <a:off x="-182865" y="1260643"/>
          <a:ext cx="1219101" cy="853371"/>
        </a:xfrm>
        <a:prstGeom prst="chevron">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en-US" sz="3200" b="1" kern="1200">
              <a:latin typeface="Times New Roman" panose="02020603050405020304" charset="0"/>
              <a:cs typeface="Times New Roman" panose="02020603050405020304" charset="0"/>
            </a:rPr>
            <a:t>6</a:t>
          </a:r>
        </a:p>
      </dsp:txBody>
      <dsp:txXfrm rot="-5400000">
        <a:off x="1" y="1504464"/>
        <a:ext cx="853371" cy="365730"/>
      </dsp:txXfrm>
    </dsp:sp>
    <dsp:sp modelId="{AC67BBE6-9B82-4D3D-BF22-48713AF46E9C}">
      <dsp:nvSpPr>
        <dsp:cNvPr id="0" name=""/>
        <dsp:cNvSpPr/>
      </dsp:nvSpPr>
      <dsp:spPr>
        <a:xfrm rot="5400000">
          <a:off x="2437762" y="-506613"/>
          <a:ext cx="792416" cy="3961198"/>
        </a:xfrm>
        <a:prstGeom prst="round2SameRect">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100000"/>
            </a:lnSpc>
            <a:spcBef>
              <a:spcPct val="0"/>
            </a:spcBef>
            <a:spcAft>
              <a:spcPct val="15000"/>
            </a:spcAft>
            <a:buChar char="•"/>
          </a:pPr>
          <a:r>
            <a:rPr lang="en-US" sz="2400" kern="1200">
              <a:latin typeface="Times New Roman" panose="02020603050405020304" charset="0"/>
              <a:cs typeface="Times New Roman" panose="02020603050405020304" charset="0"/>
            </a:rPr>
            <a:t>Hiện thực ứng dụng</a:t>
          </a:r>
        </a:p>
      </dsp:txBody>
      <dsp:txXfrm rot="-5400000">
        <a:off x="853372" y="1116460"/>
        <a:ext cx="3922515" cy="715050"/>
      </dsp:txXfrm>
    </dsp:sp>
    <dsp:sp modelId="{95C8A2DE-C1F8-4D5A-A3A4-1DC2FA1C0073}">
      <dsp:nvSpPr>
        <dsp:cNvPr id="0" name=""/>
        <dsp:cNvSpPr/>
      </dsp:nvSpPr>
      <dsp:spPr>
        <a:xfrm rot="5400000">
          <a:off x="-182865" y="2332890"/>
          <a:ext cx="1219101" cy="853371"/>
        </a:xfrm>
        <a:prstGeom prst="chevron">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en-US" sz="3200" b="1" kern="1200">
              <a:latin typeface="Times New Roman" panose="02020603050405020304" charset="0"/>
              <a:cs typeface="Times New Roman" panose="02020603050405020304" charset="0"/>
            </a:rPr>
            <a:t>7</a:t>
          </a:r>
        </a:p>
      </dsp:txBody>
      <dsp:txXfrm rot="-5400000">
        <a:off x="1" y="2576711"/>
        <a:ext cx="853371" cy="365730"/>
      </dsp:txXfrm>
    </dsp:sp>
    <dsp:sp modelId="{BE17FEF5-EEE1-41BB-96FD-8FBB3FCF3860}">
      <dsp:nvSpPr>
        <dsp:cNvPr id="0" name=""/>
        <dsp:cNvSpPr/>
      </dsp:nvSpPr>
      <dsp:spPr>
        <a:xfrm rot="5400000">
          <a:off x="2437762" y="565633"/>
          <a:ext cx="792416" cy="3961198"/>
        </a:xfrm>
        <a:prstGeom prst="round2SameRect">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100000"/>
            </a:lnSpc>
            <a:spcBef>
              <a:spcPct val="0"/>
            </a:spcBef>
            <a:spcAft>
              <a:spcPct val="15000"/>
            </a:spcAft>
            <a:buChar char="•"/>
          </a:pPr>
          <a:r>
            <a:rPr lang="en-US" sz="2400" kern="1200">
              <a:latin typeface="Times New Roman" panose="02020603050405020304" charset="0"/>
              <a:cs typeface="Times New Roman" panose="02020603050405020304" charset="0"/>
            </a:rPr>
            <a:t>Kết luận - Hướng phát triển</a:t>
          </a:r>
        </a:p>
      </dsp:txBody>
      <dsp:txXfrm rot="-5400000">
        <a:off x="853372" y="2188707"/>
        <a:ext cx="3922515" cy="715050"/>
      </dsp:txXfrm>
    </dsp:sp>
    <dsp:sp modelId="{A81D44A2-F465-40A0-95F5-A9E263505C27}">
      <dsp:nvSpPr>
        <dsp:cNvPr id="0" name=""/>
        <dsp:cNvSpPr/>
      </dsp:nvSpPr>
      <dsp:spPr>
        <a:xfrm rot="5400000">
          <a:off x="-182865" y="3405137"/>
          <a:ext cx="1219101" cy="853371"/>
        </a:xfrm>
        <a:prstGeom prst="chevron">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ct val="35000"/>
            </a:spcAft>
            <a:buNone/>
          </a:pPr>
          <a:r>
            <a:rPr lang="en-US" sz="3200" b="1" kern="1200">
              <a:latin typeface="Times New Roman" panose="02020603050405020304" charset="0"/>
              <a:cs typeface="Times New Roman" panose="02020603050405020304" charset="0"/>
            </a:rPr>
            <a:t>8</a:t>
          </a:r>
        </a:p>
      </dsp:txBody>
      <dsp:txXfrm rot="-5400000">
        <a:off x="1" y="3648958"/>
        <a:ext cx="853371" cy="365730"/>
      </dsp:txXfrm>
    </dsp:sp>
    <dsp:sp modelId="{9C761FA0-FAC1-41BB-9DA1-D1F4659780D4}">
      <dsp:nvSpPr>
        <dsp:cNvPr id="0" name=""/>
        <dsp:cNvSpPr/>
      </dsp:nvSpPr>
      <dsp:spPr>
        <a:xfrm rot="5400000">
          <a:off x="2437762" y="1637880"/>
          <a:ext cx="792416" cy="3961198"/>
        </a:xfrm>
        <a:prstGeom prst="round2SameRect">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100000"/>
            </a:lnSpc>
            <a:spcBef>
              <a:spcPct val="0"/>
            </a:spcBef>
            <a:spcAft>
              <a:spcPct val="15000"/>
            </a:spcAft>
            <a:buChar char="•"/>
          </a:pPr>
          <a:r>
            <a:rPr lang="en-US" sz="2400" kern="1200">
              <a:latin typeface="Times New Roman" panose="02020603050405020304" charset="0"/>
              <a:cs typeface="Times New Roman" panose="02020603050405020304" charset="0"/>
            </a:rPr>
            <a:t>Khởi nghiệp</a:t>
          </a:r>
        </a:p>
      </dsp:txBody>
      <dsp:txXfrm rot="-5400000">
        <a:off x="853372" y="3260954"/>
        <a:ext cx="3922515" cy="715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8DFF6-0BBC-4765-94CE-726AE7249D2C}">
      <dsp:nvSpPr>
        <dsp:cNvPr id="0" name=""/>
        <dsp:cNvSpPr/>
      </dsp:nvSpPr>
      <dsp:spPr bwMode="white">
        <a:xfrm>
          <a:off x="1380" y="252335"/>
          <a:ext cx="1735151" cy="820800"/>
        </a:xfrm>
        <a:prstGeom prst="roundRect">
          <a:avLst>
            <a:gd name="adj" fmla="val 10000"/>
          </a:avLst>
        </a:prstGeom>
        <a:solidFill>
          <a:srgbClr val="7030A0"/>
        </a:solidFill>
        <a:ln w="12700" cap="flat" cmpd="sng" algn="ctr">
          <a:no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135128" tIns="135128" rIns="135128" bIns="72390" numCol="1" spcCol="1270" anchor="t" anchorCtr="0">
          <a:noAutofit/>
        </a:bodyPr>
        <a:lstStyle/>
        <a:p>
          <a:pPr marL="0" lvl="0" indent="0" algn="l" defTabSz="844550">
            <a:lnSpc>
              <a:spcPct val="100000"/>
            </a:lnSpc>
            <a:spcBef>
              <a:spcPct val="0"/>
            </a:spcBef>
            <a:spcAft>
              <a:spcPct val="35000"/>
            </a:spcAft>
            <a:buNone/>
          </a:pPr>
          <a:r>
            <a:rPr lang="en-US" sz="1900" kern="1200">
              <a:solidFill>
                <a:schemeClr val="bg1"/>
              </a:solidFill>
            </a:rPr>
            <a:t>Tuần 1</a:t>
          </a:r>
        </a:p>
      </dsp:txBody>
      <dsp:txXfrm>
        <a:off x="1380" y="252335"/>
        <a:ext cx="1735151" cy="547200"/>
      </dsp:txXfrm>
    </dsp:sp>
    <dsp:sp modelId="{A527D8D7-AE0F-41E2-B0A5-F384C5C9B908}">
      <dsp:nvSpPr>
        <dsp:cNvPr id="0" name=""/>
        <dsp:cNvSpPr/>
      </dsp:nvSpPr>
      <dsp:spPr bwMode="white">
        <a:xfrm>
          <a:off x="356773" y="799535"/>
          <a:ext cx="1735151" cy="2530800"/>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100000"/>
            </a:lnSpc>
            <a:spcBef>
              <a:spcPct val="0"/>
            </a:spcBef>
            <a:spcAft>
              <a:spcPct val="15000"/>
            </a:spcAft>
            <a:buChar char="•"/>
          </a:pPr>
          <a:r>
            <a:rPr lang="en-US" sz="1900" kern="1200"/>
            <a:t>Chuẩn bị cho đề tài</a:t>
          </a:r>
        </a:p>
      </dsp:txBody>
      <dsp:txXfrm>
        <a:off x="407594" y="850356"/>
        <a:ext cx="1633509" cy="2429158"/>
      </dsp:txXfrm>
    </dsp:sp>
    <dsp:sp modelId="{21AD7683-4E21-48FB-A2B0-38429FA73B13}">
      <dsp:nvSpPr>
        <dsp:cNvPr id="0" name=""/>
        <dsp:cNvSpPr/>
      </dsp:nvSpPr>
      <dsp:spPr bwMode="white">
        <a:xfrm>
          <a:off x="1999575" y="309933"/>
          <a:ext cx="557650" cy="432002"/>
        </a:xfrm>
        <a:prstGeom prst="rightArrow">
          <a:avLst>
            <a:gd name="adj1" fmla="val 60000"/>
            <a:gd name="adj2" fmla="val 50000"/>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999575" y="396333"/>
        <a:ext cx="428049" cy="259202"/>
      </dsp:txXfrm>
    </dsp:sp>
    <dsp:sp modelId="{4201241F-A758-4825-9A41-CBED0FF9E993}">
      <dsp:nvSpPr>
        <dsp:cNvPr id="0" name=""/>
        <dsp:cNvSpPr/>
      </dsp:nvSpPr>
      <dsp:spPr bwMode="white">
        <a:xfrm>
          <a:off x="2788703" y="252335"/>
          <a:ext cx="1735151" cy="820800"/>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100000"/>
            </a:lnSpc>
            <a:spcBef>
              <a:spcPct val="0"/>
            </a:spcBef>
            <a:spcAft>
              <a:spcPct val="35000"/>
            </a:spcAft>
            <a:buNone/>
          </a:pPr>
          <a:r>
            <a:rPr lang="en-US" sz="1900" kern="1200"/>
            <a:t>Tuần 2</a:t>
          </a:r>
        </a:p>
      </dsp:txBody>
      <dsp:txXfrm>
        <a:off x="2788703" y="252335"/>
        <a:ext cx="1735151" cy="547200"/>
      </dsp:txXfrm>
    </dsp:sp>
    <dsp:sp modelId="{BFC7A65B-961A-4F69-8CB3-248457E85C87}">
      <dsp:nvSpPr>
        <dsp:cNvPr id="0" name=""/>
        <dsp:cNvSpPr/>
      </dsp:nvSpPr>
      <dsp:spPr bwMode="white">
        <a:xfrm>
          <a:off x="3144096" y="799535"/>
          <a:ext cx="1735151" cy="2530800"/>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100000"/>
            </a:lnSpc>
            <a:spcBef>
              <a:spcPct val="0"/>
            </a:spcBef>
            <a:spcAft>
              <a:spcPct val="15000"/>
            </a:spcAft>
            <a:buChar char="•"/>
          </a:pPr>
          <a:r>
            <a:rPr lang="en-US" sz="1900" kern="1200"/>
            <a:t>Chuẩn bị file báo cáo</a:t>
          </a:r>
        </a:p>
        <a:p>
          <a:pPr marL="171450" lvl="1" indent="-171450" algn="l" defTabSz="844550">
            <a:lnSpc>
              <a:spcPct val="100000"/>
            </a:lnSpc>
            <a:spcBef>
              <a:spcPct val="0"/>
            </a:spcBef>
            <a:spcAft>
              <a:spcPct val="15000"/>
            </a:spcAft>
            <a:buChar char="•"/>
          </a:pPr>
          <a:r>
            <a:rPr lang="en-US" sz="1900" kern="1200" dirty="0" err="1"/>
            <a:t>Phân</a:t>
          </a:r>
          <a:r>
            <a:rPr lang="en-US" sz="1900" kern="1200" dirty="0"/>
            <a:t> </a:t>
          </a:r>
          <a:r>
            <a:rPr lang="en-US" sz="1900" kern="1200" dirty="0" err="1"/>
            <a:t>tích</a:t>
          </a:r>
          <a:r>
            <a:rPr lang="en-US" sz="1900" kern="1200" dirty="0"/>
            <a:t> </a:t>
          </a:r>
          <a:r>
            <a:rPr lang="en-US" sz="1900" kern="1200" dirty="0" err="1"/>
            <a:t>nghiệp</a:t>
          </a:r>
          <a:r>
            <a:rPr lang="en-US" sz="1900" kern="1200" dirty="0"/>
            <a:t> </a:t>
          </a:r>
          <a:r>
            <a:rPr lang="en-US" sz="1900" kern="1200" dirty="0" err="1"/>
            <a:t>vụ</a:t>
          </a:r>
          <a:endParaRPr lang="en-US" sz="1900" kern="1200" dirty="0"/>
        </a:p>
        <a:p>
          <a:pPr marL="171450" lvl="1" indent="-171450" algn="l" defTabSz="844550">
            <a:lnSpc>
              <a:spcPct val="100000"/>
            </a:lnSpc>
            <a:spcBef>
              <a:spcPct val="0"/>
            </a:spcBef>
            <a:spcAft>
              <a:spcPct val="15000"/>
            </a:spcAft>
            <a:buChar char="•"/>
          </a:pPr>
          <a:r>
            <a:rPr lang="en-US" sz="1900" kern="1200"/>
            <a:t>Viết kế hoạch cụ thể</a:t>
          </a:r>
        </a:p>
      </dsp:txBody>
      <dsp:txXfrm>
        <a:off x="3194917" y="850356"/>
        <a:ext cx="1633509" cy="2429158"/>
      </dsp:txXfrm>
    </dsp:sp>
    <dsp:sp modelId="{5D27C5B2-FAF5-4B9E-8CE5-8F54D12F7C36}">
      <dsp:nvSpPr>
        <dsp:cNvPr id="0" name=""/>
        <dsp:cNvSpPr/>
      </dsp:nvSpPr>
      <dsp:spPr bwMode="white">
        <a:xfrm>
          <a:off x="4786898" y="309933"/>
          <a:ext cx="557650" cy="432002"/>
        </a:xfrm>
        <a:prstGeom prst="rightArrow">
          <a:avLst>
            <a:gd name="adj1" fmla="val 60000"/>
            <a:gd name="adj2" fmla="val 50000"/>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786898" y="396333"/>
        <a:ext cx="428049" cy="259202"/>
      </dsp:txXfrm>
    </dsp:sp>
    <dsp:sp modelId="{DD414147-52BA-4B2E-8352-9FF68CE774AF}">
      <dsp:nvSpPr>
        <dsp:cNvPr id="0" name=""/>
        <dsp:cNvSpPr/>
      </dsp:nvSpPr>
      <dsp:spPr bwMode="white">
        <a:xfrm>
          <a:off x="5576026" y="252335"/>
          <a:ext cx="1735151" cy="820800"/>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100000"/>
            </a:lnSpc>
            <a:spcBef>
              <a:spcPct val="0"/>
            </a:spcBef>
            <a:spcAft>
              <a:spcPct val="35000"/>
            </a:spcAft>
            <a:buNone/>
          </a:pPr>
          <a:r>
            <a:rPr lang="en-US" sz="1900" kern="1200"/>
            <a:t>Tuần 3</a:t>
          </a:r>
        </a:p>
      </dsp:txBody>
      <dsp:txXfrm>
        <a:off x="5576026" y="252335"/>
        <a:ext cx="1735151" cy="547200"/>
      </dsp:txXfrm>
    </dsp:sp>
    <dsp:sp modelId="{CDF552C6-57FC-470B-89D8-BD940E51509A}">
      <dsp:nvSpPr>
        <dsp:cNvPr id="0" name=""/>
        <dsp:cNvSpPr/>
      </dsp:nvSpPr>
      <dsp:spPr bwMode="white">
        <a:xfrm>
          <a:off x="5931419" y="799535"/>
          <a:ext cx="1735151" cy="2530800"/>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100000"/>
            </a:lnSpc>
            <a:spcBef>
              <a:spcPct val="0"/>
            </a:spcBef>
            <a:spcAft>
              <a:spcPct val="15000"/>
            </a:spcAft>
            <a:buChar char="•"/>
          </a:pPr>
          <a:r>
            <a:rPr lang="en-US" sz="1900" kern="1200"/>
            <a:t>Thực hiện các mô hình UML</a:t>
          </a:r>
        </a:p>
      </dsp:txBody>
      <dsp:txXfrm>
        <a:off x="5982240" y="850356"/>
        <a:ext cx="1633509" cy="2429158"/>
      </dsp:txXfrm>
    </dsp:sp>
    <dsp:sp modelId="{C3C4F2E7-ACFA-4A6C-9590-00C3DCB1E828}">
      <dsp:nvSpPr>
        <dsp:cNvPr id="0" name=""/>
        <dsp:cNvSpPr/>
      </dsp:nvSpPr>
      <dsp:spPr bwMode="white">
        <a:xfrm>
          <a:off x="7574221" y="309933"/>
          <a:ext cx="557650" cy="432002"/>
        </a:xfrm>
        <a:prstGeom prst="rightArrow">
          <a:avLst>
            <a:gd name="adj1" fmla="val 60000"/>
            <a:gd name="adj2" fmla="val 50000"/>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D" sz="1500" kern="1200"/>
        </a:p>
      </dsp:txBody>
      <dsp:txXfrm>
        <a:off x="7574221" y="396333"/>
        <a:ext cx="428049" cy="259202"/>
      </dsp:txXfrm>
    </dsp:sp>
    <dsp:sp modelId="{6EADA40E-ECF8-4EF2-9B35-A9DD5D6A50D5}">
      <dsp:nvSpPr>
        <dsp:cNvPr id="0" name=""/>
        <dsp:cNvSpPr/>
      </dsp:nvSpPr>
      <dsp:spPr bwMode="white">
        <a:xfrm>
          <a:off x="8363349" y="252335"/>
          <a:ext cx="1735151" cy="820800"/>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100000"/>
            </a:lnSpc>
            <a:spcBef>
              <a:spcPct val="0"/>
            </a:spcBef>
            <a:spcAft>
              <a:spcPct val="35000"/>
            </a:spcAft>
            <a:buNone/>
          </a:pPr>
          <a:r>
            <a:rPr lang="en-US" sz="1900" kern="1200"/>
            <a:t>Tuần 4</a:t>
          </a:r>
        </a:p>
      </dsp:txBody>
      <dsp:txXfrm>
        <a:off x="8363349" y="252335"/>
        <a:ext cx="1735151" cy="547200"/>
      </dsp:txXfrm>
    </dsp:sp>
    <dsp:sp modelId="{39BA4712-27E2-4423-ADD6-9F9BD3D8FB35}">
      <dsp:nvSpPr>
        <dsp:cNvPr id="0" name=""/>
        <dsp:cNvSpPr/>
      </dsp:nvSpPr>
      <dsp:spPr bwMode="white">
        <a:xfrm>
          <a:off x="8718742" y="799535"/>
          <a:ext cx="1735151" cy="2530800"/>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100000"/>
            </a:lnSpc>
            <a:spcBef>
              <a:spcPct val="0"/>
            </a:spcBef>
            <a:spcAft>
              <a:spcPct val="15000"/>
            </a:spcAft>
            <a:buChar char="•"/>
          </a:pPr>
          <a:r>
            <a:rPr lang="en-US" sz="1900" kern="1200"/>
            <a:t>Xem sét lại mô hình UML</a:t>
          </a:r>
        </a:p>
        <a:p>
          <a:pPr marL="171450" lvl="1" indent="-171450" algn="l" defTabSz="844550">
            <a:lnSpc>
              <a:spcPct val="100000"/>
            </a:lnSpc>
            <a:spcBef>
              <a:spcPct val="0"/>
            </a:spcBef>
            <a:spcAft>
              <a:spcPct val="15000"/>
            </a:spcAft>
            <a:buChar char="•"/>
          </a:pPr>
          <a:r>
            <a:rPr lang="en-US" sz="1900" kern="1200"/>
            <a:t>Xây dựng CSDL</a:t>
          </a:r>
        </a:p>
      </dsp:txBody>
      <dsp:txXfrm>
        <a:off x="8769563" y="850356"/>
        <a:ext cx="1633509" cy="242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8DFF6-0BBC-4765-94CE-726AE7249D2C}">
      <dsp:nvSpPr>
        <dsp:cNvPr id="0" name=""/>
        <dsp:cNvSpPr/>
      </dsp:nvSpPr>
      <dsp:spPr bwMode="white">
        <a:xfrm>
          <a:off x="6613" y="577700"/>
          <a:ext cx="1492235" cy="907200"/>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100000"/>
            </a:lnSpc>
            <a:spcBef>
              <a:spcPct val="0"/>
            </a:spcBef>
            <a:spcAft>
              <a:spcPct val="35000"/>
            </a:spcAft>
            <a:buNone/>
          </a:pPr>
          <a:r>
            <a:rPr lang="en-US" sz="2100" kern="1200"/>
            <a:t>Tuần 5</a:t>
          </a:r>
          <a:endParaRPr lang="vi-VN" altLang="en-US" sz="2100" kern="1200"/>
        </a:p>
      </dsp:txBody>
      <dsp:txXfrm>
        <a:off x="6613" y="577700"/>
        <a:ext cx="1492235" cy="596894"/>
      </dsp:txXfrm>
    </dsp:sp>
    <dsp:sp modelId="{A527D8D7-AE0F-41E2-B0A5-F384C5C9B908}">
      <dsp:nvSpPr>
        <dsp:cNvPr id="0" name=""/>
        <dsp:cNvSpPr/>
      </dsp:nvSpPr>
      <dsp:spPr bwMode="white">
        <a:xfrm>
          <a:off x="312252" y="1174594"/>
          <a:ext cx="1492235" cy="3402000"/>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100000"/>
            </a:lnSpc>
            <a:spcBef>
              <a:spcPct val="0"/>
            </a:spcBef>
            <a:spcAft>
              <a:spcPct val="15000"/>
            </a:spcAft>
            <a:buChar char="•"/>
          </a:pPr>
          <a:r>
            <a:rPr lang="en-US" sz="2100" kern="1200"/>
            <a:t>Thiết kế và vẽ tương tác màn hình</a:t>
          </a:r>
        </a:p>
        <a:p>
          <a:pPr marL="228600" lvl="1" indent="-228600" algn="l" defTabSz="933450">
            <a:lnSpc>
              <a:spcPct val="100000"/>
            </a:lnSpc>
            <a:spcBef>
              <a:spcPct val="0"/>
            </a:spcBef>
            <a:spcAft>
              <a:spcPct val="15000"/>
            </a:spcAft>
            <a:buChar char="•"/>
          </a:pPr>
          <a:r>
            <a:rPr lang="en-US" sz="2100" kern="1200"/>
            <a:t>Xem xét các ràng buộc</a:t>
          </a:r>
        </a:p>
      </dsp:txBody>
      <dsp:txXfrm>
        <a:off x="355958" y="1218300"/>
        <a:ext cx="1404823" cy="3314588"/>
      </dsp:txXfrm>
    </dsp:sp>
    <dsp:sp modelId="{21AD7683-4E21-48FB-A2B0-38429FA73B13}">
      <dsp:nvSpPr>
        <dsp:cNvPr id="0" name=""/>
        <dsp:cNvSpPr/>
      </dsp:nvSpPr>
      <dsp:spPr bwMode="white">
        <a:xfrm>
          <a:off x="1725066" y="690385"/>
          <a:ext cx="479580" cy="371523"/>
        </a:xfrm>
        <a:prstGeom prst="rightArrow">
          <a:avLst>
            <a:gd name="adj1" fmla="val 60000"/>
            <a:gd name="adj2" fmla="val 50000"/>
          </a:avLst>
        </a:prstGeom>
        <a:solidFill>
          <a:srgbClr val="7030A0"/>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5066" y="764690"/>
        <a:ext cx="368123" cy="222913"/>
      </dsp:txXfrm>
    </dsp:sp>
    <dsp:sp modelId="{4201241F-A758-4825-9A41-CBED0FF9E993}">
      <dsp:nvSpPr>
        <dsp:cNvPr id="0" name=""/>
        <dsp:cNvSpPr/>
      </dsp:nvSpPr>
      <dsp:spPr bwMode="white">
        <a:xfrm>
          <a:off x="2403718" y="577700"/>
          <a:ext cx="1492235" cy="907200"/>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100000"/>
            </a:lnSpc>
            <a:spcBef>
              <a:spcPct val="0"/>
            </a:spcBef>
            <a:spcAft>
              <a:spcPct val="35000"/>
            </a:spcAft>
            <a:buNone/>
          </a:pPr>
          <a:r>
            <a:rPr lang="en-US" sz="2100" kern="1200"/>
            <a:t>Tuần 6-7</a:t>
          </a:r>
        </a:p>
      </dsp:txBody>
      <dsp:txXfrm>
        <a:off x="2403718" y="577700"/>
        <a:ext cx="1492235" cy="596894"/>
      </dsp:txXfrm>
    </dsp:sp>
    <dsp:sp modelId="{BFC7A65B-961A-4F69-8CB3-248457E85C87}">
      <dsp:nvSpPr>
        <dsp:cNvPr id="0" name=""/>
        <dsp:cNvSpPr/>
      </dsp:nvSpPr>
      <dsp:spPr bwMode="white">
        <a:xfrm>
          <a:off x="2709356" y="1174594"/>
          <a:ext cx="1492235" cy="3402000"/>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100000"/>
            </a:lnSpc>
            <a:spcBef>
              <a:spcPct val="0"/>
            </a:spcBef>
            <a:spcAft>
              <a:spcPct val="15000"/>
            </a:spcAft>
            <a:buChar char="•"/>
          </a:pPr>
          <a:r>
            <a:rPr lang="en-US" sz="2100" kern="1200"/>
            <a:t>Tiến hành code</a:t>
          </a:r>
        </a:p>
      </dsp:txBody>
      <dsp:txXfrm>
        <a:off x="2753062" y="1218300"/>
        <a:ext cx="1404823" cy="3314588"/>
      </dsp:txXfrm>
    </dsp:sp>
    <dsp:sp modelId="{5D27C5B2-FAF5-4B9E-8CE5-8F54D12F7C36}">
      <dsp:nvSpPr>
        <dsp:cNvPr id="0" name=""/>
        <dsp:cNvSpPr/>
      </dsp:nvSpPr>
      <dsp:spPr bwMode="white">
        <a:xfrm>
          <a:off x="4122170" y="690385"/>
          <a:ext cx="479580" cy="371523"/>
        </a:xfrm>
        <a:prstGeom prst="rightArrow">
          <a:avLst>
            <a:gd name="adj1" fmla="val 60000"/>
            <a:gd name="adj2" fmla="val 50000"/>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122170" y="764690"/>
        <a:ext cx="368123" cy="222913"/>
      </dsp:txXfrm>
    </dsp:sp>
    <dsp:sp modelId="{DD414147-52BA-4B2E-8352-9FF68CE774AF}">
      <dsp:nvSpPr>
        <dsp:cNvPr id="0" name=""/>
        <dsp:cNvSpPr/>
      </dsp:nvSpPr>
      <dsp:spPr bwMode="white">
        <a:xfrm>
          <a:off x="4800823" y="577700"/>
          <a:ext cx="1492235" cy="907200"/>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100000"/>
            </a:lnSpc>
            <a:spcBef>
              <a:spcPct val="0"/>
            </a:spcBef>
            <a:spcAft>
              <a:spcPct val="35000"/>
            </a:spcAft>
            <a:buNone/>
          </a:pPr>
          <a:r>
            <a:rPr lang="en-US" sz="2100" kern="1200"/>
            <a:t>Tuần 8 - 16</a:t>
          </a:r>
        </a:p>
      </dsp:txBody>
      <dsp:txXfrm>
        <a:off x="4800823" y="577700"/>
        <a:ext cx="1492235" cy="596894"/>
      </dsp:txXfrm>
    </dsp:sp>
    <dsp:sp modelId="{CDF552C6-57FC-470B-89D8-BD940E51509A}">
      <dsp:nvSpPr>
        <dsp:cNvPr id="0" name=""/>
        <dsp:cNvSpPr/>
      </dsp:nvSpPr>
      <dsp:spPr bwMode="white">
        <a:xfrm>
          <a:off x="5106461" y="1174594"/>
          <a:ext cx="1492235" cy="3402000"/>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100000"/>
            </a:lnSpc>
            <a:spcBef>
              <a:spcPct val="0"/>
            </a:spcBef>
            <a:spcAft>
              <a:spcPct val="15000"/>
            </a:spcAft>
            <a:buChar char="•"/>
          </a:pPr>
          <a:r>
            <a:rPr lang="en-US" sz="2100" kern="1200"/>
            <a:t>Tiến hành code </a:t>
          </a:r>
        </a:p>
        <a:p>
          <a:pPr marL="228600" lvl="1" indent="-228600" algn="l" defTabSz="933450">
            <a:lnSpc>
              <a:spcPct val="100000"/>
            </a:lnSpc>
            <a:spcBef>
              <a:spcPct val="0"/>
            </a:spcBef>
            <a:spcAft>
              <a:spcPct val="15000"/>
            </a:spcAft>
            <a:buChar char="•"/>
          </a:pPr>
          <a:r>
            <a:rPr lang="en-US" sz="2100" kern="1200"/>
            <a:t>Testing</a:t>
          </a:r>
        </a:p>
      </dsp:txBody>
      <dsp:txXfrm>
        <a:off x="5150167" y="1218300"/>
        <a:ext cx="1404823" cy="3314588"/>
      </dsp:txXfrm>
    </dsp:sp>
    <dsp:sp modelId="{C3C4F2E7-ACFA-4A6C-9590-00C3DCB1E828}">
      <dsp:nvSpPr>
        <dsp:cNvPr id="0" name=""/>
        <dsp:cNvSpPr/>
      </dsp:nvSpPr>
      <dsp:spPr bwMode="white">
        <a:xfrm>
          <a:off x="6519275" y="690385"/>
          <a:ext cx="479580" cy="371523"/>
        </a:xfrm>
        <a:prstGeom prst="rightArrow">
          <a:avLst>
            <a:gd name="adj1" fmla="val 60000"/>
            <a:gd name="adj2" fmla="val 50000"/>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D" sz="1500" kern="1200"/>
        </a:p>
      </dsp:txBody>
      <dsp:txXfrm>
        <a:off x="6519275" y="764690"/>
        <a:ext cx="368123" cy="222913"/>
      </dsp:txXfrm>
    </dsp:sp>
    <dsp:sp modelId="{6EADA40E-ECF8-4EF2-9B35-A9DD5D6A50D5}">
      <dsp:nvSpPr>
        <dsp:cNvPr id="0" name=""/>
        <dsp:cNvSpPr/>
      </dsp:nvSpPr>
      <dsp:spPr bwMode="white">
        <a:xfrm>
          <a:off x="7197928" y="577700"/>
          <a:ext cx="1492235" cy="907200"/>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100000"/>
            </a:lnSpc>
            <a:spcBef>
              <a:spcPct val="0"/>
            </a:spcBef>
            <a:spcAft>
              <a:spcPct val="35000"/>
            </a:spcAft>
            <a:buNone/>
          </a:pPr>
          <a:r>
            <a:rPr lang="en-US" sz="2100" kern="1200"/>
            <a:t>Tuần 17</a:t>
          </a:r>
        </a:p>
      </dsp:txBody>
      <dsp:txXfrm>
        <a:off x="7197928" y="577700"/>
        <a:ext cx="1492235" cy="596894"/>
      </dsp:txXfrm>
    </dsp:sp>
    <dsp:sp modelId="{39BA4712-27E2-4423-ADD6-9F9BD3D8FB35}">
      <dsp:nvSpPr>
        <dsp:cNvPr id="0" name=""/>
        <dsp:cNvSpPr/>
      </dsp:nvSpPr>
      <dsp:spPr bwMode="white">
        <a:xfrm>
          <a:off x="7503566" y="1174594"/>
          <a:ext cx="1492235" cy="3402000"/>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100000"/>
            </a:lnSpc>
            <a:spcBef>
              <a:spcPct val="0"/>
            </a:spcBef>
            <a:spcAft>
              <a:spcPct val="15000"/>
            </a:spcAft>
            <a:buChar char="•"/>
          </a:pPr>
          <a:r>
            <a:rPr lang="en-US" sz="2100" kern="1200"/>
            <a:t>Hoàn tất đồ án </a:t>
          </a:r>
        </a:p>
        <a:p>
          <a:pPr marL="228600" lvl="1" indent="-228600" algn="l" defTabSz="933450">
            <a:lnSpc>
              <a:spcPct val="100000"/>
            </a:lnSpc>
            <a:spcBef>
              <a:spcPct val="0"/>
            </a:spcBef>
            <a:spcAft>
              <a:spcPct val="15000"/>
            </a:spcAft>
            <a:buChar char="•"/>
          </a:pPr>
          <a:r>
            <a:rPr lang="en-US" sz="2100" kern="1200"/>
            <a:t>Chuẩn bị ppt</a:t>
          </a:r>
        </a:p>
      </dsp:txBody>
      <dsp:txXfrm>
        <a:off x="7547272" y="1218300"/>
        <a:ext cx="1404823" cy="3314588"/>
      </dsp:txXfrm>
    </dsp:sp>
    <dsp:sp modelId="{180CFB39-EEAD-46C0-BE30-A15013B38DB0}">
      <dsp:nvSpPr>
        <dsp:cNvPr id="0" name=""/>
        <dsp:cNvSpPr/>
      </dsp:nvSpPr>
      <dsp:spPr bwMode="white">
        <a:xfrm>
          <a:off x="8916380" y="690385"/>
          <a:ext cx="479580" cy="371523"/>
        </a:xfrm>
        <a:prstGeom prst="rightArrow">
          <a:avLst>
            <a:gd name="adj1" fmla="val 60000"/>
            <a:gd name="adj2" fmla="val 50000"/>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916380" y="764690"/>
        <a:ext cx="368123" cy="222913"/>
      </dsp:txXfrm>
    </dsp:sp>
    <dsp:sp modelId="{1FEBD58D-D867-4892-908D-C0CDE73854E7}">
      <dsp:nvSpPr>
        <dsp:cNvPr id="0" name=""/>
        <dsp:cNvSpPr/>
      </dsp:nvSpPr>
      <dsp:spPr bwMode="white">
        <a:xfrm>
          <a:off x="9595032" y="577700"/>
          <a:ext cx="1492235" cy="907200"/>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100000"/>
            </a:lnSpc>
            <a:spcBef>
              <a:spcPct val="0"/>
            </a:spcBef>
            <a:spcAft>
              <a:spcPct val="35000"/>
            </a:spcAft>
            <a:buNone/>
          </a:pPr>
          <a:r>
            <a:rPr lang="en-US" sz="2100" kern="1200"/>
            <a:t>Tuần 18</a:t>
          </a:r>
        </a:p>
      </dsp:txBody>
      <dsp:txXfrm>
        <a:off x="9595032" y="577700"/>
        <a:ext cx="1492235" cy="596894"/>
      </dsp:txXfrm>
    </dsp:sp>
    <dsp:sp modelId="{0FE60A2F-6D02-4FF5-AB30-F792E3551F04}">
      <dsp:nvSpPr>
        <dsp:cNvPr id="0" name=""/>
        <dsp:cNvSpPr/>
      </dsp:nvSpPr>
      <dsp:spPr bwMode="white">
        <a:xfrm>
          <a:off x="9900671" y="1174594"/>
          <a:ext cx="1492235" cy="3402000"/>
        </a:xfrm>
        <a:prstGeom prst="roundRect">
          <a:avLst>
            <a:gd name="adj" fmla="val 10000"/>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100000"/>
            </a:lnSpc>
            <a:spcBef>
              <a:spcPct val="0"/>
            </a:spcBef>
            <a:spcAft>
              <a:spcPct val="15000"/>
            </a:spcAft>
            <a:buChar char="•"/>
          </a:pPr>
          <a:r>
            <a:rPr altLang="en-US" sz="2100" kern="1200"/>
            <a:t>B</a:t>
          </a:r>
          <a:r>
            <a:rPr lang="en-US" sz="2100" kern="1200"/>
            <a:t>áo cáo</a:t>
          </a:r>
        </a:p>
      </dsp:txBody>
      <dsp:txXfrm>
        <a:off x="9944377" y="1218300"/>
        <a:ext cx="1404823" cy="33145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38F7A-A060-4E2F-9AA5-E8D2148E782B}">
      <dsp:nvSpPr>
        <dsp:cNvPr id="0" name=""/>
        <dsp:cNvSpPr/>
      </dsp:nvSpPr>
      <dsp:spPr>
        <a:xfrm>
          <a:off x="4642" y="798212"/>
          <a:ext cx="1439165" cy="211827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vi-VN" sz="1600" kern="1200" dirty="0"/>
            <a:t>Khảo sát thông tin thị trường,một cách thực tế để nắm bắt nhanh chóng các đặc điểm của thị trường </a:t>
          </a:r>
          <a:endParaRPr lang="en-US" sz="1600" kern="1200" dirty="0"/>
        </a:p>
      </dsp:txBody>
      <dsp:txXfrm>
        <a:off x="46794" y="840364"/>
        <a:ext cx="1354861" cy="2033967"/>
      </dsp:txXfrm>
    </dsp:sp>
    <dsp:sp modelId="{6F901257-1C5E-4F62-B1FD-B222A207EC5F}">
      <dsp:nvSpPr>
        <dsp:cNvPr id="0" name=""/>
        <dsp:cNvSpPr/>
      </dsp:nvSpPr>
      <dsp:spPr>
        <a:xfrm>
          <a:off x="1587724" y="1678891"/>
          <a:ext cx="305103" cy="35691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587724" y="1750274"/>
        <a:ext cx="213572" cy="214147"/>
      </dsp:txXfrm>
    </dsp:sp>
    <dsp:sp modelId="{87AD8212-FB9B-4B0D-AB58-69DB002715AE}">
      <dsp:nvSpPr>
        <dsp:cNvPr id="0" name=""/>
        <dsp:cNvSpPr/>
      </dsp:nvSpPr>
      <dsp:spPr>
        <a:xfrm>
          <a:off x="2019474" y="798212"/>
          <a:ext cx="1439165" cy="211827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vi-VN" sz="1600" kern="1200" dirty="0"/>
            <a:t>Phân tích, thiết kế hệ thống phù hợp với những vấn đề, yêu cầu được đặt ra</a:t>
          </a:r>
          <a:endParaRPr lang="en-US" sz="1600" kern="1200" dirty="0"/>
        </a:p>
      </dsp:txBody>
      <dsp:txXfrm>
        <a:off x="2061626" y="840364"/>
        <a:ext cx="1354861" cy="2033967"/>
      </dsp:txXfrm>
    </dsp:sp>
    <dsp:sp modelId="{7879B16A-0471-4F58-8C73-AB3084B33D65}">
      <dsp:nvSpPr>
        <dsp:cNvPr id="0" name=""/>
        <dsp:cNvSpPr/>
      </dsp:nvSpPr>
      <dsp:spPr>
        <a:xfrm>
          <a:off x="3602556" y="1678891"/>
          <a:ext cx="305103" cy="35691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602556" y="1750274"/>
        <a:ext cx="213572" cy="214147"/>
      </dsp:txXfrm>
    </dsp:sp>
    <dsp:sp modelId="{DFF1244F-8DC8-40BB-8110-B4D8F28D7DBF}">
      <dsp:nvSpPr>
        <dsp:cNvPr id="0" name=""/>
        <dsp:cNvSpPr/>
      </dsp:nvSpPr>
      <dsp:spPr>
        <a:xfrm>
          <a:off x="4034306" y="798212"/>
          <a:ext cx="1439165" cy="211827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vi-VN" sz="1600" kern="1200"/>
            <a:t>Thực thi</a:t>
          </a:r>
          <a:endParaRPr lang="en-US" sz="1600" kern="1200"/>
        </a:p>
      </dsp:txBody>
      <dsp:txXfrm>
        <a:off x="4076458" y="840364"/>
        <a:ext cx="1354861" cy="2033967"/>
      </dsp:txXfrm>
    </dsp:sp>
    <dsp:sp modelId="{432C54E2-5D29-4B46-AFA6-C96A6CB562D5}">
      <dsp:nvSpPr>
        <dsp:cNvPr id="0" name=""/>
        <dsp:cNvSpPr/>
      </dsp:nvSpPr>
      <dsp:spPr>
        <a:xfrm>
          <a:off x="5617388" y="1678891"/>
          <a:ext cx="305103" cy="35691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617388" y="1750274"/>
        <a:ext cx="213572" cy="214147"/>
      </dsp:txXfrm>
    </dsp:sp>
    <dsp:sp modelId="{4276A797-A150-4B37-BA20-A1C3D7A525BC}">
      <dsp:nvSpPr>
        <dsp:cNvPr id="0" name=""/>
        <dsp:cNvSpPr/>
      </dsp:nvSpPr>
      <dsp:spPr>
        <a:xfrm>
          <a:off x="6049138" y="798212"/>
          <a:ext cx="1439165" cy="211827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vi-VN" sz="1600" kern="1200"/>
            <a:t>Triển khai ứng dụng</a:t>
          </a:r>
          <a:endParaRPr lang="en-US" sz="1600" kern="1200"/>
        </a:p>
      </dsp:txBody>
      <dsp:txXfrm>
        <a:off x="6091290" y="840364"/>
        <a:ext cx="1354861" cy="2033967"/>
      </dsp:txXfrm>
    </dsp:sp>
    <dsp:sp modelId="{F01B8390-9AD4-48B7-BD23-EE464351A2D7}">
      <dsp:nvSpPr>
        <dsp:cNvPr id="0" name=""/>
        <dsp:cNvSpPr/>
      </dsp:nvSpPr>
      <dsp:spPr>
        <a:xfrm>
          <a:off x="7632220" y="1678891"/>
          <a:ext cx="305103" cy="35691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632220" y="1750274"/>
        <a:ext cx="213572" cy="214147"/>
      </dsp:txXfrm>
    </dsp:sp>
    <dsp:sp modelId="{43BE9680-81B6-4031-AB03-D94708B7B0ED}">
      <dsp:nvSpPr>
        <dsp:cNvPr id="0" name=""/>
        <dsp:cNvSpPr/>
      </dsp:nvSpPr>
      <dsp:spPr>
        <a:xfrm>
          <a:off x="8063969" y="798212"/>
          <a:ext cx="1439165" cy="211827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vi-VN" sz="1600" kern="1200"/>
            <a:t>Nâng cấp,và sửa lỗi ứng dụng sao cho đáp ứng được yêu cầu của khách hàng,thị trường </a:t>
          </a:r>
          <a:endParaRPr lang="en-US" sz="1600" kern="1200"/>
        </a:p>
      </dsp:txBody>
      <dsp:txXfrm>
        <a:off x="8106121" y="840364"/>
        <a:ext cx="1354861" cy="203396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7">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8">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06369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778853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3595055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6602405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6092290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53508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12/18/2022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664427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12/18/2022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554581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392091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818721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815011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580445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hoa Công nghệ thông tin– Trường Đại học Công nghiệp TP. Hồ Chí Mi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95" y="386715"/>
            <a:ext cx="9757410" cy="1386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p:nvPr/>
        </p:nvSpPr>
        <p:spPr>
          <a:xfrm>
            <a:off x="2498090" y="2216150"/>
            <a:ext cx="8074660" cy="1198880"/>
          </a:xfrm>
          <a:prstGeom prst="rect">
            <a:avLst/>
          </a:prstGeom>
          <a:noFill/>
        </p:spPr>
        <p:txBody>
          <a:bodyPr wrap="none" rtlCol="0">
            <a:spAutoFit/>
          </a:bodyPr>
          <a:lstStyle/>
          <a:p>
            <a:r>
              <a:rPr lang="en-US" sz="7200" b="1">
                <a:gradFill>
                  <a:gsLst>
                    <a:gs pos="0">
                      <a:srgbClr val="7B32B2"/>
                    </a:gs>
                    <a:gs pos="100000">
                      <a:srgbClr val="401A5D"/>
                    </a:gs>
                  </a:gsLst>
                  <a:lin scaled="0"/>
                </a:gra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Phát triển ứng dụng</a:t>
            </a:r>
          </a:p>
        </p:txBody>
      </p:sp>
      <p:sp>
        <p:nvSpPr>
          <p:cNvPr id="6" name="Text Box 5"/>
          <p:cNvSpPr txBox="1"/>
          <p:nvPr/>
        </p:nvSpPr>
        <p:spPr>
          <a:xfrm>
            <a:off x="1575435" y="3994150"/>
            <a:ext cx="9920605" cy="706755"/>
          </a:xfrm>
          <a:prstGeom prst="rect">
            <a:avLst/>
          </a:prstGeom>
          <a:noFill/>
        </p:spPr>
        <p:txBody>
          <a:bodyPr wrap="none" rtlCol="0">
            <a:spAutoFit/>
          </a:bodyPr>
          <a:lstStyle/>
          <a:p>
            <a:r>
              <a:rPr lang="en-US" sz="4000" b="1">
                <a:latin typeface="Times New Roman" panose="02020603050405020304" charset="0"/>
                <a:cs typeface="Times New Roman" panose="02020603050405020304" charset="0"/>
              </a:rPr>
              <a:t>Đề tài: Xây dụng phần mền quản lý Karaoke</a:t>
            </a:r>
          </a:p>
        </p:txBody>
      </p:sp>
      <p:sp>
        <p:nvSpPr>
          <p:cNvPr id="7" name="Text Box 6"/>
          <p:cNvSpPr txBox="1"/>
          <p:nvPr/>
        </p:nvSpPr>
        <p:spPr>
          <a:xfrm>
            <a:off x="5760720" y="5279390"/>
            <a:ext cx="1548765" cy="583565"/>
          </a:xfrm>
          <a:prstGeom prst="rect">
            <a:avLst/>
          </a:prstGeom>
          <a:noFill/>
        </p:spPr>
        <p:txBody>
          <a:bodyPr wrap="none" rtlCol="0">
            <a:spAutoFit/>
          </a:bodyPr>
          <a:lstStyle/>
          <a:p>
            <a:r>
              <a:rPr lang="en-US" sz="3200" b="1">
                <a:gradFill>
                  <a:gsLst>
                    <a:gs pos="0">
                      <a:srgbClr val="7B32B2"/>
                    </a:gs>
                    <a:gs pos="100000">
                      <a:srgbClr val="401A5D"/>
                    </a:gs>
                  </a:gsLst>
                  <a:lin scaled="0"/>
                </a:gradFill>
                <a:latin typeface="Times New Roman" panose="02020603050405020304" charset="0"/>
                <a:cs typeface="Times New Roman" panose="02020603050405020304" charset="0"/>
              </a:rPr>
              <a:t>Nhóm 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7"/>
            <a:ext cx="10972800" cy="1143000"/>
          </a:xfrm>
        </p:spPr>
        <p:txBody>
          <a:bodyPr/>
          <a:lstStyle/>
          <a:p>
            <a:r>
              <a:rPr lang="en-US"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UseCase diagram</a:t>
            </a:r>
          </a:p>
        </p:txBody>
      </p:sp>
      <p:pic>
        <p:nvPicPr>
          <p:cNvPr id="4" name="Content Placeholder 3"/>
          <p:cNvPicPr>
            <a:picLocks noGrp="1" noChangeAspect="1"/>
          </p:cNvPicPr>
          <p:nvPr>
            <p:ph idx="1"/>
          </p:nvPr>
        </p:nvPicPr>
        <p:blipFill>
          <a:blip r:embed="rId2"/>
          <a:stretch>
            <a:fillRect/>
          </a:stretch>
        </p:blipFill>
        <p:spPr>
          <a:xfrm>
            <a:off x="4417718" y="1825625"/>
            <a:ext cx="3356563" cy="43513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2073"/>
            <a:ext cx="10972800" cy="1143000"/>
          </a:xfrm>
        </p:spPr>
        <p:txBody>
          <a:bodyPr/>
          <a:lstStyle/>
          <a:p>
            <a:r>
              <a:rPr 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Đặt tả UseCase Đặt phòng</a:t>
            </a:r>
          </a:p>
        </p:txBody>
      </p:sp>
      <p:pic>
        <p:nvPicPr>
          <p:cNvPr id="5" name="Content Placeholder 4"/>
          <p:cNvPicPr>
            <a:picLocks noGrp="1" noChangeAspect="1"/>
          </p:cNvPicPr>
          <p:nvPr>
            <p:ph idx="1"/>
          </p:nvPr>
        </p:nvPicPr>
        <p:blipFill>
          <a:blip r:embed="rId2"/>
          <a:stretch>
            <a:fillRect/>
          </a:stretch>
        </p:blipFill>
        <p:spPr>
          <a:xfrm>
            <a:off x="3506738" y="1825625"/>
            <a:ext cx="5178523" cy="43513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38057" y="-635"/>
            <a:ext cx="7715885" cy="68586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6520" y="825500"/>
            <a:ext cx="6918960" cy="520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3513"/>
            <a:ext cx="10972800" cy="1143000"/>
          </a:xfrm>
        </p:spPr>
        <p:txBody>
          <a:bodyPr/>
          <a:lstStyle/>
          <a:p>
            <a:r>
              <a:rPr lang="en-US" b="1" dirty="0" err="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Đặc</a:t>
            </a:r>
            <a:r>
              <a:rPr lang="en-US" b="1" dirty="0">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b="1" dirty="0" err="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tả</a:t>
            </a:r>
            <a:r>
              <a:rPr lang="en-US" b="1" dirty="0">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 Use case Thanh </a:t>
            </a:r>
            <a:r>
              <a:rPr lang="en-US" b="1" dirty="0" err="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toán</a:t>
            </a:r>
            <a:endParaRPr lang="en-US" b="1" dirty="0">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3" name="Content Placeholder 2"/>
          <p:cNvPicPr>
            <a:picLocks noGrp="1" noChangeAspect="1"/>
          </p:cNvPicPr>
          <p:nvPr>
            <p:ph idx="1"/>
          </p:nvPr>
        </p:nvPicPr>
        <p:blipFill>
          <a:blip r:embed="rId2"/>
          <a:stretch>
            <a:fillRect/>
          </a:stretch>
        </p:blipFill>
        <p:spPr>
          <a:xfrm>
            <a:off x="3261917" y="1867396"/>
            <a:ext cx="5668166" cy="42677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5115" y="118745"/>
            <a:ext cx="6458585" cy="6619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33370" y="1217295"/>
            <a:ext cx="6525260" cy="4423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5155" y="1540510"/>
            <a:ext cx="4914900" cy="1325880"/>
          </a:xfrm>
        </p:spPr>
        <p:txBody>
          <a:bodyPr>
            <a:noAutofit/>
          </a:bodyPr>
          <a:lstStyle/>
          <a:p>
            <a:pPr algn="l"/>
            <a:r>
              <a:rPr lang="en-US" sz="48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4. Phân thiết kế</a:t>
            </a:r>
            <a:endParaRPr lang="en-US" sz="4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3" name="Content Placeholder 12"/>
          <p:cNvPicPr>
            <a:picLocks noGrp="1" noChangeAspect="1"/>
          </p:cNvPicPr>
          <p:nvPr>
            <p:ph idx="1"/>
          </p:nvPr>
        </p:nvPicPr>
        <p:blipFill>
          <a:blip r:embed="rId2"/>
          <a:stretch>
            <a:fillRect/>
          </a:stretch>
        </p:blipFill>
        <p:spPr>
          <a:xfrm>
            <a:off x="5918200" y="1266825"/>
            <a:ext cx="6049010" cy="4607560"/>
          </a:xfrm>
          <a:prstGeom prst="rect">
            <a:avLst/>
          </a:prstGeom>
        </p:spPr>
      </p:pic>
      <p:sp>
        <p:nvSpPr>
          <p:cNvPr id="4" name="Title 4"/>
          <p:cNvSpPr>
            <a:spLocks noGrp="1"/>
          </p:cNvSpPr>
          <p:nvPr/>
        </p:nvSpPr>
        <p:spPr>
          <a:xfrm>
            <a:off x="965200" y="3068955"/>
            <a:ext cx="4732655" cy="132588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marL="571500" indent="-571500" algn="l">
              <a:buFont typeface="Arial" panose="020B0604020202020204" pitchFamily="34" charset="0"/>
              <a:buChar char="•"/>
            </a:pPr>
            <a:r>
              <a:rPr lang="en-US" sz="32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Class diagram</a:t>
            </a:r>
          </a:p>
          <a:p>
            <a:pPr marL="571500" indent="-571500" algn="l">
              <a:buFont typeface="Arial" panose="020B0604020202020204" pitchFamily="34" charset="0"/>
              <a:buChar char="•"/>
            </a:pPr>
            <a:r>
              <a:rPr lang="en-US" sz="32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Database diagram</a:t>
            </a:r>
          </a:p>
          <a:p>
            <a:pPr marL="571500" indent="-571500" algn="l">
              <a:buFont typeface="Arial" panose="020B0604020202020204" pitchFamily="34" charset="0"/>
              <a:buChar char="•"/>
            </a:pPr>
            <a:r>
              <a:rPr lang="en-US" sz="32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ScreenFlow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0"/>
            <a:ext cx="10972800" cy="941070"/>
          </a:xfrm>
        </p:spPr>
        <p:txBody>
          <a:bodyPr/>
          <a:lstStyle/>
          <a:p>
            <a:r>
              <a:rPr 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Class diagram</a:t>
            </a:r>
          </a:p>
        </p:txBody>
      </p:sp>
      <p:pic>
        <p:nvPicPr>
          <p:cNvPr id="5" name="Content Placeholder 4" descr="Diagram_PTUD-Class_Diagram.drawio"/>
          <p:cNvPicPr>
            <a:picLocks noGrp="1" noChangeAspect="1"/>
          </p:cNvPicPr>
          <p:nvPr>
            <p:ph idx="1"/>
          </p:nvPr>
        </p:nvPicPr>
        <p:blipFill>
          <a:blip r:embed="rId2"/>
          <a:stretch>
            <a:fillRect/>
          </a:stretch>
        </p:blipFill>
        <p:spPr>
          <a:xfrm>
            <a:off x="2626392" y="1825625"/>
            <a:ext cx="6939215" cy="43513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0"/>
            <a:ext cx="10972800" cy="789940"/>
          </a:xfrm>
        </p:spPr>
        <p:txBody>
          <a:bodyPr/>
          <a:lstStyle/>
          <a:p>
            <a:r>
              <a:rPr 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Database diagram</a:t>
            </a:r>
          </a:p>
        </p:txBody>
      </p:sp>
      <p:pic>
        <p:nvPicPr>
          <p:cNvPr id="7" name="Content Placeholder 6"/>
          <p:cNvPicPr>
            <a:picLocks noGrp="1" noChangeAspect="1"/>
          </p:cNvPicPr>
          <p:nvPr>
            <p:ph idx="1"/>
          </p:nvPr>
        </p:nvPicPr>
        <p:blipFill>
          <a:blip r:embed="rId2"/>
          <a:stretch>
            <a:fillRect/>
          </a:stretch>
        </p:blipFill>
        <p:spPr>
          <a:xfrm>
            <a:off x="1459865" y="781050"/>
            <a:ext cx="9396730" cy="6076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2233"/>
            <a:ext cx="10972800" cy="1143000"/>
          </a:xfrm>
        </p:spPr>
        <p:txBody>
          <a:bodyPr/>
          <a:lstStyle/>
          <a:p>
            <a:r>
              <a:rPr lang="en-US"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Giới thiệu thành viên</a:t>
            </a:r>
          </a:p>
        </p:txBody>
      </p:sp>
      <p:sp>
        <p:nvSpPr>
          <p:cNvPr id="7" name="Rounded Rectangle 6"/>
          <p:cNvSpPr/>
          <p:nvPr/>
        </p:nvSpPr>
        <p:spPr>
          <a:xfrm>
            <a:off x="6770370" y="1408430"/>
            <a:ext cx="2068830" cy="2119630"/>
          </a:xfrm>
          <a:prstGeom prst="roundRect">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26820" y="4103370"/>
            <a:ext cx="2068830" cy="2160905"/>
          </a:xfrm>
          <a:prstGeom prst="round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26820" y="1408430"/>
            <a:ext cx="2068830" cy="2119630"/>
          </a:xfrm>
          <a:prstGeom prst="roundRect">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770370" y="4103370"/>
            <a:ext cx="2068830" cy="2160905"/>
          </a:xfrm>
          <a:prstGeom prst="roundRect">
            <a:avLst/>
          </a:prstGeom>
          <a:blipFill rotWithShape="1">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0"/>
          <p:cNvSpPr txBox="1"/>
          <p:nvPr/>
        </p:nvSpPr>
        <p:spPr>
          <a:xfrm>
            <a:off x="3366135" y="2145665"/>
            <a:ext cx="1892935" cy="829945"/>
          </a:xfrm>
          <a:prstGeom prst="rect">
            <a:avLst/>
          </a:prstGeom>
          <a:noFill/>
        </p:spPr>
        <p:txBody>
          <a:bodyPr wrap="none" rtlCol="0">
            <a:spAutoFit/>
          </a:bodyPr>
          <a:lstStyle/>
          <a:p>
            <a:pPr algn="l"/>
            <a:r>
              <a:rPr lang="en-US" sz="2400" b="1">
                <a:latin typeface="Times New Roman" panose="02020603050405020304" charset="0"/>
                <a:cs typeface="Times New Roman" panose="02020603050405020304" charset="0"/>
                <a:sym typeface="+mn-ea"/>
              </a:rPr>
              <a:t>Leader</a:t>
            </a:r>
            <a:endParaRPr lang="en-US" sz="2400">
              <a:latin typeface="Times New Roman" panose="02020603050405020304" charset="0"/>
              <a:cs typeface="Times New Roman" panose="02020603050405020304" charset="0"/>
            </a:endParaRPr>
          </a:p>
          <a:p>
            <a:pPr algn="l"/>
            <a:r>
              <a:rPr lang="en-US" sz="2400">
                <a:latin typeface="Times New Roman" panose="02020603050405020304" charset="0"/>
                <a:cs typeface="Times New Roman" panose="02020603050405020304" charset="0"/>
                <a:sym typeface="+mn-ea"/>
              </a:rPr>
              <a:t>Phan Hoài An</a:t>
            </a:r>
            <a:endParaRPr lang="en-US" sz="2400">
              <a:latin typeface="Times New Roman" panose="02020603050405020304" charset="0"/>
              <a:cs typeface="Times New Roman" panose="02020603050405020304" charset="0"/>
            </a:endParaRPr>
          </a:p>
        </p:txBody>
      </p:sp>
      <p:sp>
        <p:nvSpPr>
          <p:cNvPr id="12" name="Text Box 11"/>
          <p:cNvSpPr txBox="1"/>
          <p:nvPr/>
        </p:nvSpPr>
        <p:spPr>
          <a:xfrm>
            <a:off x="3366135" y="4768850"/>
            <a:ext cx="2540000" cy="829945"/>
          </a:xfrm>
          <a:prstGeom prst="rect">
            <a:avLst/>
          </a:prstGeom>
          <a:noFill/>
        </p:spPr>
        <p:txBody>
          <a:bodyPr wrap="square" rtlCol="0" anchor="t">
            <a:spAutoFit/>
          </a:bodyPr>
          <a:lstStyle/>
          <a:p>
            <a:r>
              <a:rPr lang="en-US" sz="2400" b="1" dirty="0">
                <a:latin typeface="Times New Roman" panose="02020603050405020304" charset="0"/>
                <a:cs typeface="Times New Roman" panose="02020603050405020304" charset="0"/>
              </a:rPr>
              <a:t>Time Keeper</a:t>
            </a:r>
          </a:p>
          <a:p>
            <a:r>
              <a:rPr lang="en-US" sz="2400" dirty="0" err="1">
                <a:latin typeface="Times New Roman" panose="02020603050405020304" charset="0"/>
                <a:cs typeface="Times New Roman" panose="02020603050405020304" charset="0"/>
              </a:rPr>
              <a:t>Nguyễn</a:t>
            </a:r>
            <a:r>
              <a:rPr lang="en-US" sz="2400" dirty="0">
                <a:latin typeface="Times New Roman" panose="02020603050405020304" charset="0"/>
                <a:cs typeface="Times New Roman" panose="02020603050405020304" charset="0"/>
              </a:rPr>
              <a:t> Gia Hy</a:t>
            </a:r>
          </a:p>
        </p:txBody>
      </p:sp>
      <p:sp>
        <p:nvSpPr>
          <p:cNvPr id="13" name="Text Box 12"/>
          <p:cNvSpPr txBox="1"/>
          <p:nvPr/>
        </p:nvSpPr>
        <p:spPr>
          <a:xfrm>
            <a:off x="8933815" y="2145665"/>
            <a:ext cx="2894965" cy="829945"/>
          </a:xfrm>
          <a:prstGeom prst="rect">
            <a:avLst/>
          </a:prstGeom>
          <a:noFill/>
        </p:spPr>
        <p:txBody>
          <a:bodyPr wrap="square" rtlCol="0" anchor="t">
            <a:spAutoFit/>
          </a:bodyPr>
          <a:lstStyle/>
          <a:p>
            <a:r>
              <a:rPr lang="en-US" sz="2400" b="1">
                <a:latin typeface="Times New Roman" panose="02020603050405020304" charset="0"/>
                <a:cs typeface="Times New Roman" panose="02020603050405020304" charset="0"/>
              </a:rPr>
              <a:t>Node Taker</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Võ Nguyễn Thanh Tú</a:t>
            </a:r>
          </a:p>
        </p:txBody>
      </p:sp>
      <p:sp>
        <p:nvSpPr>
          <p:cNvPr id="14" name="Text Box 13"/>
          <p:cNvSpPr txBox="1"/>
          <p:nvPr/>
        </p:nvSpPr>
        <p:spPr>
          <a:xfrm>
            <a:off x="8933815" y="4768850"/>
            <a:ext cx="2540000" cy="829945"/>
          </a:xfrm>
          <a:prstGeom prst="rect">
            <a:avLst/>
          </a:prstGeom>
          <a:noFill/>
        </p:spPr>
        <p:txBody>
          <a:bodyPr wrap="square" rtlCol="0" anchor="t">
            <a:spAutoFit/>
          </a:bodyPr>
          <a:lstStyle/>
          <a:p>
            <a:r>
              <a:rPr lang="en-US" sz="2400" b="1" dirty="0">
                <a:latin typeface="Times New Roman" panose="02020603050405020304" charset="0"/>
                <a:cs typeface="Times New Roman" panose="02020603050405020304" charset="0"/>
              </a:rPr>
              <a:t>Reporter</a:t>
            </a:r>
          </a:p>
          <a:p>
            <a:r>
              <a:rPr lang="en-US" sz="2400" dirty="0" err="1">
                <a:latin typeface="Times New Roman" panose="02020603050405020304" charset="0"/>
                <a:cs typeface="Times New Roman" panose="02020603050405020304" charset="0"/>
              </a:rPr>
              <a:t>Mã</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Vũ</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Tố</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Trâm</a:t>
            </a: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80110"/>
          </a:xfrm>
        </p:spPr>
        <p:txBody>
          <a:bodyPr/>
          <a:lstStyle/>
          <a:p>
            <a:r>
              <a:rPr 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ScreenFlow</a:t>
            </a:r>
          </a:p>
        </p:txBody>
      </p:sp>
      <p:pic>
        <p:nvPicPr>
          <p:cNvPr id="8" name="Content Placeholder 7" descr="FlowScreen.drawio"/>
          <p:cNvPicPr>
            <a:picLocks noGrp="1" noChangeAspect="1"/>
          </p:cNvPicPr>
          <p:nvPr>
            <p:ph idx="1"/>
          </p:nvPr>
        </p:nvPicPr>
        <p:blipFill>
          <a:blip r:embed="rId2"/>
          <a:stretch>
            <a:fillRect/>
          </a:stretch>
        </p:blipFill>
        <p:spPr>
          <a:xfrm>
            <a:off x="2141586" y="1825625"/>
            <a:ext cx="7908828" cy="43513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7715" y="2433320"/>
            <a:ext cx="4732655" cy="1325880"/>
          </a:xfrm>
        </p:spPr>
        <p:txBody>
          <a:bodyPr>
            <a:noAutofit/>
          </a:bodyPr>
          <a:lstStyle/>
          <a:p>
            <a:pPr algn="ctr"/>
            <a:r>
              <a:rPr lang="en-US" sz="48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5. Kiểm thử</a:t>
            </a:r>
            <a:endParaRPr lang="en-US" sz="4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3" name="Content Placeholder 12"/>
          <p:cNvPicPr>
            <a:picLocks noGrp="1" noChangeAspect="1"/>
          </p:cNvPicPr>
          <p:nvPr>
            <p:ph idx="1"/>
          </p:nvPr>
        </p:nvPicPr>
        <p:blipFill>
          <a:blip r:embed="rId2"/>
          <a:stretch>
            <a:fillRect/>
          </a:stretch>
        </p:blipFill>
        <p:spPr>
          <a:xfrm>
            <a:off x="5918200" y="1266825"/>
            <a:ext cx="6049010" cy="46075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2713"/>
            <a:ext cx="10972800" cy="1143000"/>
          </a:xfrm>
        </p:spPr>
        <p:txBody>
          <a:bodyPr/>
          <a:lstStyle/>
          <a:p>
            <a:r>
              <a:rPr lang="en-US" b="1">
                <a:solidFill>
                  <a:srgbClr val="7030A0"/>
                </a:solidFill>
                <a:effectLst>
                  <a:outerShdw blurRad="38100" dist="38100" dir="2700000" algn="tl">
                    <a:srgbClr val="000000">
                      <a:alpha val="43137"/>
                    </a:srgbClr>
                  </a:outerShdw>
                </a:effectLst>
                <a:latin typeface="Times New Roman" panose="02020603050405020304" charset="0"/>
                <a:cs typeface="Times New Roman" panose="02020603050405020304" charset="0"/>
              </a:rPr>
              <a:t>Báo cáo kết quả kiểm thử</a:t>
            </a:r>
          </a:p>
        </p:txBody>
      </p:sp>
      <p:graphicFrame>
        <p:nvGraphicFramePr>
          <p:cNvPr id="6" name="Content Placeholder 5"/>
          <p:cNvGraphicFramePr>
            <a:graphicFrameLocks noGrp="1"/>
          </p:cNvGraphicFramePr>
          <p:nvPr>
            <p:ph idx="1"/>
          </p:nvPr>
        </p:nvGraphicFramePr>
        <p:xfrm>
          <a:off x="756285" y="1256030"/>
          <a:ext cx="10826104" cy="5219700"/>
        </p:xfrm>
        <a:graphic>
          <a:graphicData uri="http://schemas.openxmlformats.org/drawingml/2006/table">
            <a:tbl>
              <a:tblPr firstRow="1" bandRow="1">
                <a:tableStyleId>{5C22544A-7EE6-4342-B048-85BDC9FD1C3A}</a:tableStyleId>
              </a:tblPr>
              <a:tblGrid>
                <a:gridCol w="2860675">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1362710">
                  <a:extLst>
                    <a:ext uri="{9D8B030D-6E8A-4147-A177-3AD203B41FA5}">
                      <a16:colId xmlns:a16="http://schemas.microsoft.com/office/drawing/2014/main" val="20002"/>
                    </a:ext>
                  </a:extLst>
                </a:gridCol>
                <a:gridCol w="1516358">
                  <a:extLst>
                    <a:ext uri="{9D8B030D-6E8A-4147-A177-3AD203B41FA5}">
                      <a16:colId xmlns:a16="http://schemas.microsoft.com/office/drawing/2014/main" val="20003"/>
                    </a:ext>
                  </a:extLst>
                </a:gridCol>
                <a:gridCol w="3727461">
                  <a:extLst>
                    <a:ext uri="{9D8B030D-6E8A-4147-A177-3AD203B41FA5}">
                      <a16:colId xmlns:a16="http://schemas.microsoft.com/office/drawing/2014/main" val="20004"/>
                    </a:ext>
                  </a:extLst>
                </a:gridCol>
              </a:tblGrid>
              <a:tr h="521970">
                <a:tc>
                  <a:txBody>
                    <a:bodyPr/>
                    <a:lstStyle/>
                    <a:p>
                      <a:pPr algn="ctr">
                        <a:buNone/>
                      </a:pPr>
                      <a:r>
                        <a:rPr lang="en-US" sz="2300">
                          <a:latin typeface="Times New Roman" panose="02020603050405020304" charset="0"/>
                          <a:cs typeface="Times New Roman" panose="02020603050405020304" charset="0"/>
                        </a:rPr>
                        <a:t>Test case</a:t>
                      </a:r>
                    </a:p>
                  </a:txBody>
                  <a:tcPr/>
                </a:tc>
                <a:tc>
                  <a:txBody>
                    <a:bodyPr/>
                    <a:lstStyle/>
                    <a:p>
                      <a:pPr algn="ctr">
                        <a:buNone/>
                      </a:pPr>
                      <a:r>
                        <a:rPr lang="en-US" sz="2300">
                          <a:latin typeface="Times New Roman" panose="02020603050405020304" charset="0"/>
                          <a:cs typeface="Times New Roman" panose="02020603050405020304" charset="0"/>
                        </a:rPr>
                        <a:t>Passed</a:t>
                      </a:r>
                    </a:p>
                  </a:txBody>
                  <a:tcPr/>
                </a:tc>
                <a:tc>
                  <a:txBody>
                    <a:bodyPr/>
                    <a:lstStyle/>
                    <a:p>
                      <a:pPr algn="ctr">
                        <a:buNone/>
                      </a:pPr>
                      <a:r>
                        <a:rPr lang="en-US" sz="2300">
                          <a:latin typeface="Times New Roman" panose="02020603050405020304" charset="0"/>
                          <a:cs typeface="Times New Roman" panose="02020603050405020304" charset="0"/>
                        </a:rPr>
                        <a:t>Failed</a:t>
                      </a:r>
                    </a:p>
                  </a:txBody>
                  <a:tcPr/>
                </a:tc>
                <a:tc>
                  <a:txBody>
                    <a:bodyPr/>
                    <a:lstStyle/>
                    <a:p>
                      <a:pPr algn="ctr">
                        <a:buNone/>
                      </a:pPr>
                      <a:r>
                        <a:rPr lang="en-US" sz="2300">
                          <a:latin typeface="Times New Roman" panose="02020603050405020304" charset="0"/>
                          <a:cs typeface="Times New Roman" panose="02020603050405020304" charset="0"/>
                        </a:rPr>
                        <a:t>Tổng</a:t>
                      </a:r>
                    </a:p>
                  </a:txBody>
                  <a:tcPr/>
                </a:tc>
                <a:tc>
                  <a:txBody>
                    <a:bodyPr/>
                    <a:lstStyle/>
                    <a:p>
                      <a:pPr algn="ctr">
                        <a:buNone/>
                      </a:pPr>
                      <a:r>
                        <a:rPr lang="en-US" sz="2300">
                          <a:latin typeface="Times New Roman" panose="02020603050405020304" charset="0"/>
                          <a:cs typeface="Times New Roman" panose="02020603050405020304" charset="0"/>
                        </a:rPr>
                        <a:t>Người thực hiện kiểm thử</a:t>
                      </a:r>
                    </a:p>
                  </a:txBody>
                  <a:tcPr/>
                </a:tc>
                <a:extLst>
                  <a:ext uri="{0D108BD9-81ED-4DB2-BD59-A6C34878D82A}">
                    <a16:rowId xmlns:a16="http://schemas.microsoft.com/office/drawing/2014/main" val="10000"/>
                  </a:ext>
                </a:extLst>
              </a:tr>
              <a:tr h="521970">
                <a:tc>
                  <a:txBody>
                    <a:bodyPr/>
                    <a:lstStyle/>
                    <a:p>
                      <a:pPr>
                        <a:buNone/>
                      </a:pPr>
                      <a:r>
                        <a:rPr lang="en-US" sz="2300">
                          <a:latin typeface="Times New Roman" panose="02020603050405020304" charset="0"/>
                          <a:cs typeface="Times New Roman" panose="02020603050405020304" charset="0"/>
                        </a:rPr>
                        <a:t>Đăng nhập</a:t>
                      </a:r>
                    </a:p>
                  </a:txBody>
                  <a:tcPr/>
                </a:tc>
                <a:tc>
                  <a:txBody>
                    <a:bodyPr/>
                    <a:lstStyle/>
                    <a:p>
                      <a:pPr algn="ctr">
                        <a:buNone/>
                      </a:pPr>
                      <a:r>
                        <a:rPr lang="en-US" sz="2300">
                          <a:latin typeface="Times New Roman" panose="02020603050405020304" charset="0"/>
                          <a:cs typeface="Times New Roman" panose="02020603050405020304" charset="0"/>
                        </a:rPr>
                        <a:t>7</a:t>
                      </a:r>
                    </a:p>
                  </a:txBody>
                  <a:tcPr/>
                </a:tc>
                <a:tc>
                  <a:txBody>
                    <a:bodyPr/>
                    <a:lstStyle/>
                    <a:p>
                      <a:pPr algn="ctr">
                        <a:buNone/>
                      </a:pPr>
                      <a:r>
                        <a:rPr lang="en-US" sz="2300">
                          <a:latin typeface="Times New Roman" panose="02020603050405020304" charset="0"/>
                          <a:cs typeface="Times New Roman" panose="02020603050405020304" charset="0"/>
                        </a:rPr>
                        <a:t>0</a:t>
                      </a:r>
                    </a:p>
                  </a:txBody>
                  <a:tcPr/>
                </a:tc>
                <a:tc>
                  <a:txBody>
                    <a:bodyPr/>
                    <a:lstStyle/>
                    <a:p>
                      <a:pPr algn="ctr">
                        <a:buNone/>
                      </a:pPr>
                      <a:r>
                        <a:rPr lang="en-US" sz="2300">
                          <a:latin typeface="Times New Roman" panose="02020603050405020304" charset="0"/>
                          <a:cs typeface="Times New Roman" panose="02020603050405020304" charset="0"/>
                        </a:rPr>
                        <a:t>7</a:t>
                      </a:r>
                    </a:p>
                  </a:txBody>
                  <a:tcPr/>
                </a:tc>
                <a:tc rowSpan="5">
                  <a:txBody>
                    <a:bodyPr/>
                    <a:lstStyle/>
                    <a:p>
                      <a:pPr algn="ctr">
                        <a:buNone/>
                      </a:pPr>
                      <a:r>
                        <a:rPr lang="en-US" sz="2300">
                          <a:latin typeface="Times New Roman" panose="02020603050405020304" charset="0"/>
                          <a:cs typeface="Times New Roman" panose="02020603050405020304" charset="0"/>
                        </a:rPr>
                        <a:t>Phan Hoài An</a:t>
                      </a:r>
                    </a:p>
                  </a:txBody>
                  <a:tcPr anchor="ctr"/>
                </a:tc>
                <a:extLst>
                  <a:ext uri="{0D108BD9-81ED-4DB2-BD59-A6C34878D82A}">
                    <a16:rowId xmlns:a16="http://schemas.microsoft.com/office/drawing/2014/main" val="10001"/>
                  </a:ext>
                </a:extLst>
              </a:tr>
              <a:tr h="521970">
                <a:tc>
                  <a:txBody>
                    <a:bodyPr/>
                    <a:lstStyle/>
                    <a:p>
                      <a:pPr>
                        <a:buNone/>
                      </a:pPr>
                      <a:r>
                        <a:rPr lang="en-US" sz="2300">
                          <a:latin typeface="Times New Roman" panose="02020603050405020304" charset="0"/>
                          <a:cs typeface="Times New Roman" panose="02020603050405020304" charset="0"/>
                        </a:rPr>
                        <a:t>Đăng xuất</a:t>
                      </a:r>
                    </a:p>
                  </a:txBody>
                  <a:tcPr/>
                </a:tc>
                <a:tc>
                  <a:txBody>
                    <a:bodyPr/>
                    <a:lstStyle/>
                    <a:p>
                      <a:pPr algn="ctr">
                        <a:buNone/>
                      </a:pPr>
                      <a:r>
                        <a:rPr lang="en-US" sz="2300">
                          <a:latin typeface="Times New Roman" panose="02020603050405020304" charset="0"/>
                          <a:cs typeface="Times New Roman" panose="02020603050405020304" charset="0"/>
                        </a:rPr>
                        <a:t>1</a:t>
                      </a:r>
                    </a:p>
                  </a:txBody>
                  <a:tcPr/>
                </a:tc>
                <a:tc>
                  <a:txBody>
                    <a:bodyPr/>
                    <a:lstStyle/>
                    <a:p>
                      <a:pPr algn="ctr">
                        <a:buNone/>
                      </a:pPr>
                      <a:r>
                        <a:rPr lang="en-US" sz="2300">
                          <a:latin typeface="Times New Roman" panose="02020603050405020304" charset="0"/>
                          <a:cs typeface="Times New Roman" panose="02020603050405020304" charset="0"/>
                        </a:rPr>
                        <a:t>0</a:t>
                      </a:r>
                    </a:p>
                  </a:txBody>
                  <a:tcPr/>
                </a:tc>
                <a:tc>
                  <a:txBody>
                    <a:bodyPr/>
                    <a:lstStyle/>
                    <a:p>
                      <a:pPr algn="ctr">
                        <a:buNone/>
                      </a:pPr>
                      <a:r>
                        <a:rPr lang="en-US" sz="2300">
                          <a:latin typeface="Times New Roman" panose="02020603050405020304" charset="0"/>
                          <a:cs typeface="Times New Roman" panose="02020603050405020304" charset="0"/>
                        </a:rPr>
                        <a:t>1</a:t>
                      </a:r>
                    </a:p>
                  </a:txBody>
                  <a:tcPr/>
                </a:tc>
                <a:tc vMerge="1">
                  <a:txBody>
                    <a:bodyPr/>
                    <a:lstStyle/>
                    <a:p>
                      <a:endParaRPr lang="en-US"/>
                    </a:p>
                  </a:txBody>
                  <a:tcPr/>
                </a:tc>
                <a:extLst>
                  <a:ext uri="{0D108BD9-81ED-4DB2-BD59-A6C34878D82A}">
                    <a16:rowId xmlns:a16="http://schemas.microsoft.com/office/drawing/2014/main" val="10002"/>
                  </a:ext>
                </a:extLst>
              </a:tr>
              <a:tr h="521970">
                <a:tc>
                  <a:txBody>
                    <a:bodyPr/>
                    <a:lstStyle/>
                    <a:p>
                      <a:pPr>
                        <a:buNone/>
                      </a:pPr>
                      <a:r>
                        <a:rPr lang="en-US" sz="2300">
                          <a:latin typeface="Times New Roman" panose="02020603050405020304" charset="0"/>
                          <a:cs typeface="Times New Roman" panose="02020603050405020304" charset="0"/>
                        </a:rPr>
                        <a:t>Quản lý phòng hát</a:t>
                      </a:r>
                    </a:p>
                  </a:txBody>
                  <a:tcPr/>
                </a:tc>
                <a:tc>
                  <a:txBody>
                    <a:bodyPr/>
                    <a:lstStyle/>
                    <a:p>
                      <a:pPr algn="ctr">
                        <a:buNone/>
                      </a:pPr>
                      <a:r>
                        <a:rPr lang="en-US" sz="2300">
                          <a:latin typeface="Times New Roman" panose="02020603050405020304" charset="0"/>
                          <a:cs typeface="Times New Roman" panose="02020603050405020304" charset="0"/>
                        </a:rPr>
                        <a:t>41</a:t>
                      </a:r>
                    </a:p>
                  </a:txBody>
                  <a:tcPr/>
                </a:tc>
                <a:tc>
                  <a:txBody>
                    <a:bodyPr/>
                    <a:lstStyle/>
                    <a:p>
                      <a:pPr algn="ctr">
                        <a:buNone/>
                      </a:pPr>
                      <a:r>
                        <a:rPr lang="en-US" sz="2300">
                          <a:latin typeface="Times New Roman" panose="02020603050405020304" charset="0"/>
                          <a:cs typeface="Times New Roman" panose="02020603050405020304" charset="0"/>
                        </a:rPr>
                        <a:t>1</a:t>
                      </a:r>
                    </a:p>
                  </a:txBody>
                  <a:tcPr/>
                </a:tc>
                <a:tc>
                  <a:txBody>
                    <a:bodyPr/>
                    <a:lstStyle/>
                    <a:p>
                      <a:pPr algn="ctr">
                        <a:buNone/>
                      </a:pPr>
                      <a:r>
                        <a:rPr lang="en-US" sz="2300">
                          <a:latin typeface="Times New Roman" panose="02020603050405020304" charset="0"/>
                          <a:cs typeface="Times New Roman" panose="02020603050405020304" charset="0"/>
                        </a:rPr>
                        <a:t>42</a:t>
                      </a:r>
                    </a:p>
                  </a:txBody>
                  <a:tcPr/>
                </a:tc>
                <a:tc vMerge="1">
                  <a:txBody>
                    <a:bodyPr/>
                    <a:lstStyle/>
                    <a:p>
                      <a:endParaRPr lang="en-US"/>
                    </a:p>
                  </a:txBody>
                  <a:tcPr/>
                </a:tc>
                <a:extLst>
                  <a:ext uri="{0D108BD9-81ED-4DB2-BD59-A6C34878D82A}">
                    <a16:rowId xmlns:a16="http://schemas.microsoft.com/office/drawing/2014/main" val="10003"/>
                  </a:ext>
                </a:extLst>
              </a:tr>
              <a:tr h="521970">
                <a:tc>
                  <a:txBody>
                    <a:bodyPr/>
                    <a:lstStyle/>
                    <a:p>
                      <a:pPr>
                        <a:buNone/>
                      </a:pPr>
                      <a:r>
                        <a:rPr lang="en-US" sz="2300">
                          <a:latin typeface="Times New Roman" panose="02020603050405020304" charset="0"/>
                          <a:cs typeface="Times New Roman" panose="02020603050405020304" charset="0"/>
                        </a:rPr>
                        <a:t>Quản lý đặt phòng</a:t>
                      </a:r>
                    </a:p>
                  </a:txBody>
                  <a:tcPr/>
                </a:tc>
                <a:tc>
                  <a:txBody>
                    <a:bodyPr/>
                    <a:lstStyle/>
                    <a:p>
                      <a:pPr algn="ctr">
                        <a:buNone/>
                      </a:pPr>
                      <a:r>
                        <a:rPr lang="en-US" sz="2300">
                          <a:latin typeface="Times New Roman" panose="02020603050405020304" charset="0"/>
                          <a:cs typeface="Times New Roman" panose="02020603050405020304" charset="0"/>
                        </a:rPr>
                        <a:t>38</a:t>
                      </a:r>
                    </a:p>
                  </a:txBody>
                  <a:tcPr/>
                </a:tc>
                <a:tc>
                  <a:txBody>
                    <a:bodyPr/>
                    <a:lstStyle/>
                    <a:p>
                      <a:pPr algn="ctr">
                        <a:buNone/>
                      </a:pPr>
                      <a:r>
                        <a:rPr lang="en-US" sz="2300">
                          <a:latin typeface="Times New Roman" panose="02020603050405020304" charset="0"/>
                          <a:cs typeface="Times New Roman" panose="02020603050405020304" charset="0"/>
                        </a:rPr>
                        <a:t>1</a:t>
                      </a:r>
                    </a:p>
                  </a:txBody>
                  <a:tcPr/>
                </a:tc>
                <a:tc>
                  <a:txBody>
                    <a:bodyPr/>
                    <a:lstStyle/>
                    <a:p>
                      <a:pPr algn="ctr">
                        <a:buNone/>
                      </a:pPr>
                      <a:r>
                        <a:rPr lang="en-US" sz="2300">
                          <a:latin typeface="Times New Roman" panose="02020603050405020304" charset="0"/>
                          <a:cs typeface="Times New Roman" panose="02020603050405020304" charset="0"/>
                        </a:rPr>
                        <a:t>39</a:t>
                      </a:r>
                    </a:p>
                  </a:txBody>
                  <a:tcPr/>
                </a:tc>
                <a:tc vMerge="1">
                  <a:txBody>
                    <a:bodyPr/>
                    <a:lstStyle/>
                    <a:p>
                      <a:endParaRPr lang="en-US"/>
                    </a:p>
                  </a:txBody>
                  <a:tcPr/>
                </a:tc>
                <a:extLst>
                  <a:ext uri="{0D108BD9-81ED-4DB2-BD59-A6C34878D82A}">
                    <a16:rowId xmlns:a16="http://schemas.microsoft.com/office/drawing/2014/main" val="10004"/>
                  </a:ext>
                </a:extLst>
              </a:tr>
              <a:tr h="521970">
                <a:tc>
                  <a:txBody>
                    <a:bodyPr/>
                    <a:lstStyle/>
                    <a:p>
                      <a:pPr>
                        <a:buNone/>
                      </a:pPr>
                      <a:r>
                        <a:rPr lang="en-US" sz="2300">
                          <a:latin typeface="Times New Roman" panose="02020603050405020304" charset="0"/>
                          <a:cs typeface="Times New Roman" panose="02020603050405020304" charset="0"/>
                        </a:rPr>
                        <a:t>Quản lý khách hàng </a:t>
                      </a:r>
                    </a:p>
                  </a:txBody>
                  <a:tcPr/>
                </a:tc>
                <a:tc>
                  <a:txBody>
                    <a:bodyPr/>
                    <a:lstStyle/>
                    <a:p>
                      <a:pPr algn="ctr">
                        <a:buNone/>
                      </a:pPr>
                      <a:r>
                        <a:rPr lang="en-US" sz="2300">
                          <a:latin typeface="Times New Roman" panose="02020603050405020304" charset="0"/>
                          <a:cs typeface="Times New Roman" panose="02020603050405020304" charset="0"/>
                        </a:rPr>
                        <a:t>16</a:t>
                      </a:r>
                    </a:p>
                  </a:txBody>
                  <a:tcPr/>
                </a:tc>
                <a:tc>
                  <a:txBody>
                    <a:bodyPr/>
                    <a:lstStyle/>
                    <a:p>
                      <a:pPr algn="ctr">
                        <a:buNone/>
                      </a:pPr>
                      <a:r>
                        <a:rPr lang="en-US" sz="2300">
                          <a:latin typeface="Times New Roman" panose="02020603050405020304" charset="0"/>
                          <a:cs typeface="Times New Roman" panose="02020603050405020304" charset="0"/>
                        </a:rPr>
                        <a:t>0</a:t>
                      </a:r>
                    </a:p>
                  </a:txBody>
                  <a:tcPr/>
                </a:tc>
                <a:tc>
                  <a:txBody>
                    <a:bodyPr/>
                    <a:lstStyle/>
                    <a:p>
                      <a:pPr algn="ctr">
                        <a:buNone/>
                      </a:pPr>
                      <a:r>
                        <a:rPr lang="en-US" sz="2300">
                          <a:latin typeface="Times New Roman" panose="02020603050405020304" charset="0"/>
                          <a:cs typeface="Times New Roman" panose="02020603050405020304" charset="0"/>
                        </a:rPr>
                        <a:t>16</a:t>
                      </a:r>
                    </a:p>
                  </a:txBody>
                  <a:tcPr/>
                </a:tc>
                <a:tc vMerge="1">
                  <a:txBody>
                    <a:bodyPr/>
                    <a:lstStyle/>
                    <a:p>
                      <a:endParaRPr lang="en-US"/>
                    </a:p>
                  </a:txBody>
                  <a:tcPr/>
                </a:tc>
                <a:extLst>
                  <a:ext uri="{0D108BD9-81ED-4DB2-BD59-A6C34878D82A}">
                    <a16:rowId xmlns:a16="http://schemas.microsoft.com/office/drawing/2014/main" val="10005"/>
                  </a:ext>
                </a:extLst>
              </a:tr>
              <a:tr h="521970">
                <a:tc>
                  <a:txBody>
                    <a:bodyPr/>
                    <a:lstStyle/>
                    <a:p>
                      <a:pPr>
                        <a:buNone/>
                      </a:pPr>
                      <a:r>
                        <a:rPr lang="en-US" sz="2300">
                          <a:latin typeface="Times New Roman" panose="02020603050405020304" charset="0"/>
                          <a:cs typeface="Times New Roman" panose="02020603050405020304" charset="0"/>
                        </a:rPr>
                        <a:t>Quản lý nhân viên</a:t>
                      </a:r>
                    </a:p>
                  </a:txBody>
                  <a:tcPr/>
                </a:tc>
                <a:tc>
                  <a:txBody>
                    <a:bodyPr/>
                    <a:lstStyle/>
                    <a:p>
                      <a:pPr algn="ctr">
                        <a:buNone/>
                      </a:pPr>
                      <a:r>
                        <a:rPr lang="en-US" sz="2300">
                          <a:latin typeface="Times New Roman" panose="02020603050405020304" charset="0"/>
                          <a:cs typeface="Times New Roman" panose="02020603050405020304" charset="0"/>
                        </a:rPr>
                        <a:t>22</a:t>
                      </a:r>
                    </a:p>
                  </a:txBody>
                  <a:tcPr/>
                </a:tc>
                <a:tc>
                  <a:txBody>
                    <a:bodyPr/>
                    <a:lstStyle/>
                    <a:p>
                      <a:pPr algn="ctr">
                        <a:buNone/>
                      </a:pPr>
                      <a:r>
                        <a:rPr lang="en-US" sz="2300">
                          <a:latin typeface="Times New Roman" panose="02020603050405020304" charset="0"/>
                          <a:cs typeface="Times New Roman" panose="02020603050405020304" charset="0"/>
                        </a:rPr>
                        <a:t>0</a:t>
                      </a:r>
                    </a:p>
                  </a:txBody>
                  <a:tcPr/>
                </a:tc>
                <a:tc>
                  <a:txBody>
                    <a:bodyPr/>
                    <a:lstStyle/>
                    <a:p>
                      <a:pPr algn="ctr">
                        <a:buNone/>
                      </a:pPr>
                      <a:r>
                        <a:rPr lang="en-US" sz="2300">
                          <a:latin typeface="Times New Roman" panose="02020603050405020304" charset="0"/>
                          <a:cs typeface="Times New Roman" panose="02020603050405020304" charset="0"/>
                        </a:rPr>
                        <a:t>22</a:t>
                      </a:r>
                    </a:p>
                  </a:txBody>
                  <a:tcPr/>
                </a:tc>
                <a:tc rowSpan="4">
                  <a:txBody>
                    <a:bodyPr/>
                    <a:lstStyle/>
                    <a:p>
                      <a:pPr algn="ctr">
                        <a:buNone/>
                      </a:pPr>
                      <a:r>
                        <a:rPr lang="en-US" sz="2300">
                          <a:latin typeface="Times New Roman" panose="02020603050405020304" charset="0"/>
                          <a:cs typeface="Times New Roman" panose="02020603050405020304" charset="0"/>
                        </a:rPr>
                        <a:t>Nguyễn Gia Hy</a:t>
                      </a:r>
                    </a:p>
                  </a:txBody>
                  <a:tcPr anchor="ctr"/>
                </a:tc>
                <a:extLst>
                  <a:ext uri="{0D108BD9-81ED-4DB2-BD59-A6C34878D82A}">
                    <a16:rowId xmlns:a16="http://schemas.microsoft.com/office/drawing/2014/main" val="10006"/>
                  </a:ext>
                </a:extLst>
              </a:tr>
              <a:tr h="521970">
                <a:tc>
                  <a:txBody>
                    <a:bodyPr/>
                    <a:lstStyle/>
                    <a:p>
                      <a:pPr>
                        <a:buNone/>
                      </a:pPr>
                      <a:r>
                        <a:rPr lang="en-US" sz="2300">
                          <a:latin typeface="Times New Roman" panose="02020603050405020304" charset="0"/>
                          <a:cs typeface="Times New Roman" panose="02020603050405020304" charset="0"/>
                        </a:rPr>
                        <a:t>Quản lý hóa đơn</a:t>
                      </a:r>
                    </a:p>
                  </a:txBody>
                  <a:tcPr/>
                </a:tc>
                <a:tc>
                  <a:txBody>
                    <a:bodyPr/>
                    <a:lstStyle/>
                    <a:p>
                      <a:pPr algn="ctr">
                        <a:buNone/>
                      </a:pPr>
                      <a:r>
                        <a:rPr lang="en-US" sz="2300">
                          <a:latin typeface="Times New Roman" panose="02020603050405020304" charset="0"/>
                          <a:cs typeface="Times New Roman" panose="02020603050405020304" charset="0"/>
                        </a:rPr>
                        <a:t>5</a:t>
                      </a:r>
                    </a:p>
                  </a:txBody>
                  <a:tcPr/>
                </a:tc>
                <a:tc>
                  <a:txBody>
                    <a:bodyPr/>
                    <a:lstStyle/>
                    <a:p>
                      <a:pPr algn="ctr">
                        <a:buNone/>
                      </a:pPr>
                      <a:r>
                        <a:rPr lang="en-US" sz="2300">
                          <a:latin typeface="Times New Roman" panose="02020603050405020304" charset="0"/>
                          <a:cs typeface="Times New Roman" panose="02020603050405020304" charset="0"/>
                        </a:rPr>
                        <a:t>0</a:t>
                      </a:r>
                    </a:p>
                  </a:txBody>
                  <a:tcPr/>
                </a:tc>
                <a:tc>
                  <a:txBody>
                    <a:bodyPr/>
                    <a:lstStyle/>
                    <a:p>
                      <a:pPr algn="ctr">
                        <a:buNone/>
                      </a:pPr>
                      <a:r>
                        <a:rPr lang="en-US" sz="2300">
                          <a:latin typeface="Times New Roman" panose="02020603050405020304" charset="0"/>
                          <a:cs typeface="Times New Roman" panose="02020603050405020304" charset="0"/>
                        </a:rPr>
                        <a:t>5</a:t>
                      </a:r>
                    </a:p>
                  </a:txBody>
                  <a:tcPr/>
                </a:tc>
                <a:tc vMerge="1">
                  <a:txBody>
                    <a:bodyPr/>
                    <a:lstStyle/>
                    <a:p>
                      <a:endParaRPr lang="en-US"/>
                    </a:p>
                  </a:txBody>
                  <a:tcPr/>
                </a:tc>
                <a:extLst>
                  <a:ext uri="{0D108BD9-81ED-4DB2-BD59-A6C34878D82A}">
                    <a16:rowId xmlns:a16="http://schemas.microsoft.com/office/drawing/2014/main" val="10007"/>
                  </a:ext>
                </a:extLst>
              </a:tr>
              <a:tr h="521970">
                <a:tc>
                  <a:txBody>
                    <a:bodyPr/>
                    <a:lstStyle/>
                    <a:p>
                      <a:pPr>
                        <a:buNone/>
                      </a:pPr>
                      <a:r>
                        <a:rPr lang="en-US" sz="2300">
                          <a:latin typeface="Times New Roman" panose="02020603050405020304" charset="0"/>
                          <a:cs typeface="Times New Roman" panose="02020603050405020304" charset="0"/>
                        </a:rPr>
                        <a:t>Quản lý dịch vụ</a:t>
                      </a:r>
                    </a:p>
                  </a:txBody>
                  <a:tcPr/>
                </a:tc>
                <a:tc>
                  <a:txBody>
                    <a:bodyPr/>
                    <a:lstStyle/>
                    <a:p>
                      <a:pPr algn="ctr">
                        <a:buNone/>
                      </a:pPr>
                      <a:r>
                        <a:rPr lang="en-US" sz="2300">
                          <a:latin typeface="Times New Roman" panose="02020603050405020304" charset="0"/>
                          <a:cs typeface="Times New Roman" panose="02020603050405020304" charset="0"/>
                        </a:rPr>
                        <a:t>16</a:t>
                      </a:r>
                    </a:p>
                  </a:txBody>
                  <a:tcPr/>
                </a:tc>
                <a:tc>
                  <a:txBody>
                    <a:bodyPr/>
                    <a:lstStyle/>
                    <a:p>
                      <a:pPr algn="ctr">
                        <a:buNone/>
                      </a:pPr>
                      <a:r>
                        <a:rPr lang="en-US" sz="2300">
                          <a:latin typeface="Times New Roman" panose="02020603050405020304" charset="0"/>
                          <a:cs typeface="Times New Roman" panose="02020603050405020304" charset="0"/>
                        </a:rPr>
                        <a:t>0</a:t>
                      </a:r>
                    </a:p>
                  </a:txBody>
                  <a:tcPr/>
                </a:tc>
                <a:tc>
                  <a:txBody>
                    <a:bodyPr/>
                    <a:lstStyle/>
                    <a:p>
                      <a:pPr algn="ctr">
                        <a:buNone/>
                      </a:pPr>
                      <a:r>
                        <a:rPr lang="en-US" sz="2300">
                          <a:latin typeface="Times New Roman" panose="02020603050405020304" charset="0"/>
                          <a:cs typeface="Times New Roman" panose="02020603050405020304" charset="0"/>
                        </a:rPr>
                        <a:t>16</a:t>
                      </a:r>
                    </a:p>
                  </a:txBody>
                  <a:tcPr/>
                </a:tc>
                <a:tc vMerge="1">
                  <a:txBody>
                    <a:bodyPr/>
                    <a:lstStyle/>
                    <a:p>
                      <a:endParaRPr lang="en-US"/>
                    </a:p>
                  </a:txBody>
                  <a:tcPr/>
                </a:tc>
                <a:extLst>
                  <a:ext uri="{0D108BD9-81ED-4DB2-BD59-A6C34878D82A}">
                    <a16:rowId xmlns:a16="http://schemas.microsoft.com/office/drawing/2014/main" val="10008"/>
                  </a:ext>
                </a:extLst>
              </a:tr>
              <a:tr h="521970">
                <a:tc>
                  <a:txBody>
                    <a:bodyPr/>
                    <a:lstStyle/>
                    <a:p>
                      <a:pPr>
                        <a:buNone/>
                      </a:pPr>
                      <a:r>
                        <a:rPr lang="en-US" sz="2300">
                          <a:latin typeface="Times New Roman" panose="02020603050405020304" charset="0"/>
                          <a:cs typeface="Times New Roman" panose="02020603050405020304" charset="0"/>
                        </a:rPr>
                        <a:t>Quản lý sản phẩm</a:t>
                      </a:r>
                    </a:p>
                  </a:txBody>
                  <a:tcPr/>
                </a:tc>
                <a:tc>
                  <a:txBody>
                    <a:bodyPr/>
                    <a:lstStyle/>
                    <a:p>
                      <a:pPr algn="ctr">
                        <a:buNone/>
                      </a:pPr>
                      <a:r>
                        <a:rPr lang="en-US" sz="2300">
                          <a:latin typeface="Times New Roman" panose="02020603050405020304" charset="0"/>
                          <a:cs typeface="Times New Roman" panose="02020603050405020304" charset="0"/>
                        </a:rPr>
                        <a:t>14</a:t>
                      </a:r>
                    </a:p>
                  </a:txBody>
                  <a:tcPr/>
                </a:tc>
                <a:tc>
                  <a:txBody>
                    <a:bodyPr/>
                    <a:lstStyle/>
                    <a:p>
                      <a:pPr algn="ctr">
                        <a:buNone/>
                      </a:pPr>
                      <a:r>
                        <a:rPr lang="en-US" sz="2300">
                          <a:latin typeface="Times New Roman" panose="02020603050405020304" charset="0"/>
                          <a:cs typeface="Times New Roman" panose="02020603050405020304" charset="0"/>
                        </a:rPr>
                        <a:t>0</a:t>
                      </a:r>
                    </a:p>
                  </a:txBody>
                  <a:tcPr/>
                </a:tc>
                <a:tc>
                  <a:txBody>
                    <a:bodyPr/>
                    <a:lstStyle/>
                    <a:p>
                      <a:pPr algn="ctr">
                        <a:buNone/>
                      </a:pPr>
                      <a:r>
                        <a:rPr lang="en-US" sz="2300">
                          <a:latin typeface="Times New Roman" panose="02020603050405020304" charset="0"/>
                          <a:cs typeface="Times New Roman" panose="02020603050405020304" charset="0"/>
                        </a:rPr>
                        <a:t>14</a:t>
                      </a:r>
                    </a:p>
                  </a:txBody>
                  <a:tcPr/>
                </a:tc>
                <a:tc vMerge="1">
                  <a:txBody>
                    <a:bodyPr/>
                    <a:lstStyle/>
                    <a:p>
                      <a:endParaRPr lang="en-US"/>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5145" y="1631950"/>
            <a:ext cx="5168265" cy="1325880"/>
          </a:xfrm>
        </p:spPr>
        <p:txBody>
          <a:bodyPr>
            <a:noAutofit/>
          </a:bodyPr>
          <a:lstStyle/>
          <a:p>
            <a:pPr algn="l"/>
            <a:r>
              <a:rPr lang="en-US" sz="48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6. Hiện thực ứng dụng</a:t>
            </a:r>
            <a:endParaRPr lang="en-US" sz="4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3" name="Content Placeholder 12"/>
          <p:cNvPicPr>
            <a:picLocks noGrp="1" noChangeAspect="1"/>
          </p:cNvPicPr>
          <p:nvPr>
            <p:ph idx="1"/>
          </p:nvPr>
        </p:nvPicPr>
        <p:blipFill>
          <a:blip r:embed="rId2"/>
          <a:stretch>
            <a:fillRect/>
          </a:stretch>
        </p:blipFill>
        <p:spPr>
          <a:xfrm>
            <a:off x="5925820" y="1259205"/>
            <a:ext cx="6049010" cy="4607560"/>
          </a:xfrm>
          <a:prstGeom prst="rect">
            <a:avLst/>
          </a:prstGeom>
        </p:spPr>
      </p:pic>
      <p:sp>
        <p:nvSpPr>
          <p:cNvPr id="4" name="Title 4"/>
          <p:cNvSpPr>
            <a:spLocks noGrp="1"/>
          </p:cNvSpPr>
          <p:nvPr/>
        </p:nvSpPr>
        <p:spPr>
          <a:xfrm>
            <a:off x="1203960" y="3484880"/>
            <a:ext cx="4956810" cy="132588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marL="571500" indent="-571500" algn="l">
              <a:buFont typeface="Arial" panose="020B0604020202020204" pitchFamily="34" charset="0"/>
              <a:buChar char="•"/>
            </a:pPr>
            <a:r>
              <a:rPr lang="en-US" sz="32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Demo </a:t>
            </a:r>
          </a:p>
          <a:p>
            <a:pPr marL="571500" indent="-571500" algn="l">
              <a:buFont typeface="Arial" panose="020B0604020202020204" pitchFamily="34" charset="0"/>
              <a:buChar char="•"/>
            </a:pPr>
            <a:r>
              <a:rPr lang="en-US" sz="3200" b="1" dirty="0" err="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Công</a:t>
            </a:r>
            <a:r>
              <a:rPr lang="en-US" sz="32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US" sz="3200" b="1" dirty="0" err="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nghệ</a:t>
            </a:r>
            <a:endParaRPr lang="en-US" sz="32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571500" indent="-571500" algn="l">
              <a:buFont typeface="Arial" panose="020B0604020202020204" pitchFamily="34" charset="0"/>
              <a:buChar char="•"/>
            </a:pPr>
            <a:r>
              <a:rPr lang="en-US" sz="3200" b="1" dirty="0" err="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Một</a:t>
            </a:r>
            <a:r>
              <a:rPr lang="en-US" sz="32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US" sz="3200" b="1" dirty="0" err="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số</a:t>
            </a:r>
            <a:r>
              <a:rPr lang="en-US" sz="32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US" sz="3200" b="1" dirty="0" err="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màn</a:t>
            </a:r>
            <a:r>
              <a:rPr lang="en-US" sz="32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US" sz="3200" b="1" dirty="0" err="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hình</a:t>
            </a:r>
            <a:r>
              <a:rPr lang="en-US" sz="32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US" sz="3200" b="1" dirty="0" err="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chính</a:t>
            </a:r>
            <a:endParaRPr lang="en-US" sz="32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813050"/>
            <a:ext cx="9144000" cy="1231265"/>
          </a:xfrm>
        </p:spPr>
        <p:txBody>
          <a:bodyPr>
            <a:normAutofit fontScale="90000"/>
          </a:bodyPr>
          <a:lstStyle/>
          <a:p>
            <a:r>
              <a:rPr lang="en-US" sz="8800"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Demo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2710"/>
            <a:ext cx="10972800" cy="899795"/>
          </a:xfrm>
        </p:spPr>
        <p:txBody>
          <a:bodyPr/>
          <a:lstStyle/>
          <a:p>
            <a:r>
              <a:rPr 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Công nghệ</a:t>
            </a:r>
          </a:p>
        </p:txBody>
      </p:sp>
      <p:sp>
        <p:nvSpPr>
          <p:cNvPr id="3" name="Content Placeholder 2"/>
          <p:cNvSpPr>
            <a:spLocks noGrp="1"/>
          </p:cNvSpPr>
          <p:nvPr>
            <p:ph idx="1"/>
          </p:nvPr>
        </p:nvSpPr>
        <p:spPr>
          <a:xfrm>
            <a:off x="609600" y="1174115"/>
            <a:ext cx="10972800" cy="5539740"/>
          </a:xfrm>
        </p:spPr>
        <p:txBody>
          <a:bodyPr/>
          <a:lstStyle/>
          <a:p>
            <a:pPr>
              <a:buFont typeface="Arial" panose="020B0604020202020204" pitchFamily="34" charset="0"/>
              <a:buChar char="−"/>
            </a:pPr>
            <a:r>
              <a:rPr lang="en-US" sz="2800">
                <a:latin typeface="Times New Roman" panose="02020603050405020304" charset="0"/>
                <a:cs typeface="Times New Roman" panose="02020603050405020304" charset="0"/>
              </a:rPr>
              <a:t>Phần cứng: Máy tính có kết nối mạng LAN</a:t>
            </a:r>
          </a:p>
          <a:p>
            <a:pPr marL="0" indent="0">
              <a:buFont typeface="Arial" panose="020B0604020202020204" pitchFamily="34" charset="0"/>
              <a:buNone/>
            </a:pPr>
            <a:endParaRPr lang="en-US" sz="2800">
              <a:latin typeface="Times New Roman" panose="02020603050405020304" charset="0"/>
              <a:cs typeface="Times New Roman" panose="02020603050405020304" charset="0"/>
            </a:endParaRPr>
          </a:p>
          <a:p>
            <a:pPr marL="0" indent="0">
              <a:buFont typeface="Arial" panose="020B0604020202020204" pitchFamily="34" charset="0"/>
              <a:buNone/>
            </a:pPr>
            <a:endParaRPr lang="en-US" sz="2800">
              <a:latin typeface="Times New Roman" panose="02020603050405020304" charset="0"/>
              <a:cs typeface="Times New Roman" panose="02020603050405020304" charset="0"/>
            </a:endParaRPr>
          </a:p>
          <a:p>
            <a:pPr marL="0" indent="0">
              <a:buFont typeface="Arial" panose="020B0604020202020204" pitchFamily="34" charset="0"/>
              <a:buNone/>
            </a:pPr>
            <a:endParaRPr lang="en-US" sz="2800">
              <a:latin typeface="Times New Roman" panose="02020603050405020304" charset="0"/>
              <a:cs typeface="Times New Roman" panose="02020603050405020304" charset="0"/>
            </a:endParaRPr>
          </a:p>
          <a:p>
            <a:pPr>
              <a:buFont typeface="Arial" panose="020B0604020202020204" pitchFamily="34" charset="0"/>
              <a:buChar char="−"/>
            </a:pPr>
            <a:r>
              <a:rPr lang="en-US" sz="2800">
                <a:latin typeface="Times New Roman" panose="02020603050405020304" charset="0"/>
                <a:cs typeface="Times New Roman" panose="02020603050405020304" charset="0"/>
              </a:rPr>
              <a:t>Phần mềm:</a:t>
            </a:r>
          </a:p>
        </p:txBody>
      </p:sp>
      <p:graphicFrame>
        <p:nvGraphicFramePr>
          <p:cNvPr id="4" name="Table 3"/>
          <p:cNvGraphicFramePr/>
          <p:nvPr/>
        </p:nvGraphicFramePr>
        <p:xfrm>
          <a:off x="1514475" y="1851025"/>
          <a:ext cx="9403080" cy="1097280"/>
        </p:xfrm>
        <a:graphic>
          <a:graphicData uri="http://schemas.openxmlformats.org/drawingml/2006/table">
            <a:tbl>
              <a:tblPr firstRow="1" lastRow="1">
                <a:tableStyleId>{5C22544A-7EE6-4342-B048-85BDC9FD1C3A}</a:tableStyleId>
              </a:tblPr>
              <a:tblGrid>
                <a:gridCol w="3020060">
                  <a:extLst>
                    <a:ext uri="{9D8B030D-6E8A-4147-A177-3AD203B41FA5}">
                      <a16:colId xmlns:a16="http://schemas.microsoft.com/office/drawing/2014/main" val="20000"/>
                    </a:ext>
                  </a:extLst>
                </a:gridCol>
                <a:gridCol w="1884045">
                  <a:extLst>
                    <a:ext uri="{9D8B030D-6E8A-4147-A177-3AD203B41FA5}">
                      <a16:colId xmlns:a16="http://schemas.microsoft.com/office/drawing/2014/main" val="20001"/>
                    </a:ext>
                  </a:extLst>
                </a:gridCol>
                <a:gridCol w="2148205">
                  <a:extLst>
                    <a:ext uri="{9D8B030D-6E8A-4147-A177-3AD203B41FA5}">
                      <a16:colId xmlns:a16="http://schemas.microsoft.com/office/drawing/2014/main" val="20002"/>
                    </a:ext>
                  </a:extLst>
                </a:gridCol>
                <a:gridCol w="2350770">
                  <a:extLst>
                    <a:ext uri="{9D8B030D-6E8A-4147-A177-3AD203B41FA5}">
                      <a16:colId xmlns:a16="http://schemas.microsoft.com/office/drawing/2014/main" val="20003"/>
                    </a:ext>
                  </a:extLst>
                </a:gridCol>
              </a:tblGrid>
              <a:tr h="396240">
                <a:tc>
                  <a:txBody>
                    <a:bodyPr/>
                    <a:lstStyle/>
                    <a:p>
                      <a:pPr>
                        <a:buNone/>
                      </a:pPr>
                      <a:r>
                        <a:rPr lang="en-US" sz="2000">
                          <a:latin typeface="Times New Roman" panose="02020603050405020304" charset="0"/>
                          <a:cs typeface="Times New Roman" panose="02020603050405020304" charset="0"/>
                        </a:rPr>
                        <a:t>CPU</a:t>
                      </a:r>
                    </a:p>
                  </a:txBody>
                  <a:tcPr/>
                </a:tc>
                <a:tc>
                  <a:txBody>
                    <a:bodyPr/>
                    <a:lstStyle/>
                    <a:p>
                      <a:pPr>
                        <a:buNone/>
                      </a:pPr>
                      <a:r>
                        <a:rPr lang="en-US" sz="2000">
                          <a:latin typeface="Times New Roman" panose="02020603050405020304" charset="0"/>
                          <a:cs typeface="Times New Roman" panose="02020603050405020304" charset="0"/>
                        </a:rPr>
                        <a:t>RAM</a:t>
                      </a:r>
                    </a:p>
                  </a:txBody>
                  <a:tcPr/>
                </a:tc>
                <a:tc>
                  <a:txBody>
                    <a:bodyPr/>
                    <a:lstStyle/>
                    <a:p>
                      <a:pPr>
                        <a:buNone/>
                      </a:pPr>
                      <a:r>
                        <a:rPr lang="en-US" sz="2000">
                          <a:latin typeface="Times New Roman" panose="02020603050405020304" charset="0"/>
                          <a:cs typeface="Times New Roman" panose="02020603050405020304" charset="0"/>
                        </a:rPr>
                        <a:t>HDD</a:t>
                      </a:r>
                    </a:p>
                  </a:txBody>
                  <a:tcPr/>
                </a:tc>
                <a:tc>
                  <a:txBody>
                    <a:bodyPr/>
                    <a:lstStyle/>
                    <a:p>
                      <a:pPr>
                        <a:buNone/>
                      </a:pPr>
                      <a:r>
                        <a:rPr lang="en-US" sz="2000">
                          <a:latin typeface="Times New Roman" panose="02020603050405020304" charset="0"/>
                          <a:cs typeface="Times New Roman" panose="02020603050405020304" charset="0"/>
                        </a:rPr>
                        <a:t>Architecture</a:t>
                      </a:r>
                    </a:p>
                  </a:txBody>
                  <a:tcPr/>
                </a:tc>
                <a:extLst>
                  <a:ext uri="{0D108BD9-81ED-4DB2-BD59-A6C34878D82A}">
                    <a16:rowId xmlns:a16="http://schemas.microsoft.com/office/drawing/2014/main" val="10000"/>
                  </a:ext>
                </a:extLst>
              </a:tr>
              <a:tr h="701040">
                <a:tc>
                  <a:txBody>
                    <a:bodyPr/>
                    <a:lstStyle/>
                    <a:p>
                      <a:pPr>
                        <a:buNone/>
                      </a:pPr>
                      <a:r>
                        <a:rPr lang="en-US" sz="2000" b="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Intel Core i5, 2.3 GHz</a:t>
                      </a:r>
                    </a:p>
                    <a:p>
                      <a:pPr>
                        <a:buNone/>
                      </a:pPr>
                      <a:endParaRPr lang="en-US" sz="2000" b="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txBody>
                  <a:tcPr>
                    <a:solidFill>
                      <a:schemeClr val="accent1">
                        <a:lumMod val="20000"/>
                        <a:lumOff val="80000"/>
                      </a:schemeClr>
                    </a:solidFill>
                  </a:tcPr>
                </a:tc>
                <a:tc>
                  <a:txBody>
                    <a:bodyPr/>
                    <a:lstStyle/>
                    <a:p>
                      <a:pPr>
                        <a:buNone/>
                      </a:pPr>
                      <a:r>
                        <a:rPr lang="en-US" sz="2000" b="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8 GB</a:t>
                      </a:r>
                    </a:p>
                  </a:txBody>
                  <a:tcPr>
                    <a:solidFill>
                      <a:schemeClr val="accent1">
                        <a:lumMod val="20000"/>
                        <a:lumOff val="80000"/>
                      </a:schemeClr>
                    </a:solidFill>
                  </a:tcPr>
                </a:tc>
                <a:tc>
                  <a:txBody>
                    <a:bodyPr/>
                    <a:lstStyle/>
                    <a:p>
                      <a:pPr>
                        <a:buNone/>
                      </a:pPr>
                      <a:r>
                        <a:rPr lang="en-US" sz="2000" b="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256 GB</a:t>
                      </a:r>
                    </a:p>
                    <a:p>
                      <a:pPr>
                        <a:buNone/>
                      </a:pPr>
                      <a:endParaRPr lang="en-US" sz="2000" b="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txBody>
                  <a:tcPr>
                    <a:solidFill>
                      <a:schemeClr val="accent1">
                        <a:lumMod val="20000"/>
                        <a:lumOff val="80000"/>
                      </a:schemeClr>
                    </a:solidFill>
                  </a:tcPr>
                </a:tc>
                <a:tc>
                  <a:txBody>
                    <a:bodyPr/>
                    <a:lstStyle/>
                    <a:p>
                      <a:pPr>
                        <a:buNone/>
                      </a:pPr>
                      <a:r>
                        <a:rPr lang="en-US" sz="2000" b="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64 bit</a:t>
                      </a:r>
                    </a:p>
                    <a:p>
                      <a:pPr>
                        <a:buNone/>
                      </a:pPr>
                      <a:endParaRPr lang="en-US" sz="2000" b="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txBody>
                  <a:tcPr>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6" name="Table 5"/>
          <p:cNvGraphicFramePr/>
          <p:nvPr/>
        </p:nvGraphicFramePr>
        <p:xfrm>
          <a:off x="1514475" y="3937635"/>
          <a:ext cx="9333865" cy="1981200"/>
        </p:xfrm>
        <a:graphic>
          <a:graphicData uri="http://schemas.openxmlformats.org/drawingml/2006/table">
            <a:tbl>
              <a:tblPr firstRow="1" bandRow="1">
                <a:tableStyleId>{5C22544A-7EE6-4342-B048-85BDC9FD1C3A}</a:tableStyleId>
              </a:tblPr>
              <a:tblGrid>
                <a:gridCol w="3827780">
                  <a:extLst>
                    <a:ext uri="{9D8B030D-6E8A-4147-A177-3AD203B41FA5}">
                      <a16:colId xmlns:a16="http://schemas.microsoft.com/office/drawing/2014/main" val="20000"/>
                    </a:ext>
                  </a:extLst>
                </a:gridCol>
                <a:gridCol w="2002790">
                  <a:extLst>
                    <a:ext uri="{9D8B030D-6E8A-4147-A177-3AD203B41FA5}">
                      <a16:colId xmlns:a16="http://schemas.microsoft.com/office/drawing/2014/main" val="20001"/>
                    </a:ext>
                  </a:extLst>
                </a:gridCol>
                <a:gridCol w="3503295">
                  <a:extLst>
                    <a:ext uri="{9D8B030D-6E8A-4147-A177-3AD203B41FA5}">
                      <a16:colId xmlns:a16="http://schemas.microsoft.com/office/drawing/2014/main" val="20002"/>
                    </a:ext>
                  </a:extLst>
                </a:gridCol>
              </a:tblGrid>
              <a:tr h="381000">
                <a:tc>
                  <a:txBody>
                    <a:bodyPr/>
                    <a:lstStyle/>
                    <a:p>
                      <a:pPr>
                        <a:buNone/>
                      </a:pPr>
                      <a:r>
                        <a:rPr lang="en-US" sz="2000">
                          <a:latin typeface="Times New Roman" panose="02020603050405020304" charset="0"/>
                          <a:cs typeface="Times New Roman" panose="02020603050405020304" charset="0"/>
                        </a:rPr>
                        <a:t>Tên phần mềm</a:t>
                      </a:r>
                    </a:p>
                  </a:txBody>
                  <a:tcPr/>
                </a:tc>
                <a:tc>
                  <a:txBody>
                    <a:bodyPr/>
                    <a:lstStyle/>
                    <a:p>
                      <a:pPr>
                        <a:buNone/>
                      </a:pPr>
                      <a:r>
                        <a:rPr lang="en-US" sz="2000">
                          <a:latin typeface="Times New Roman" panose="02020603050405020304" charset="0"/>
                          <a:cs typeface="Times New Roman" panose="02020603050405020304" charset="0"/>
                        </a:rPr>
                        <a:t>Phiên bản </a:t>
                      </a:r>
                    </a:p>
                  </a:txBody>
                  <a:tcPr/>
                </a:tc>
                <a:tc>
                  <a:txBody>
                    <a:bodyPr/>
                    <a:lstStyle/>
                    <a:p>
                      <a:pPr>
                        <a:buNone/>
                      </a:pPr>
                      <a:r>
                        <a:rPr lang="en-US" sz="2000">
                          <a:latin typeface="Times New Roman" panose="02020603050405020304" charset="0"/>
                          <a:cs typeface="Times New Roman" panose="02020603050405020304" charset="0"/>
                        </a:rPr>
                        <a:t>Loại</a:t>
                      </a:r>
                    </a:p>
                  </a:txBody>
                  <a:tcPr/>
                </a:tc>
                <a:extLst>
                  <a:ext uri="{0D108BD9-81ED-4DB2-BD59-A6C34878D82A}">
                    <a16:rowId xmlns:a16="http://schemas.microsoft.com/office/drawing/2014/main" val="10000"/>
                  </a:ext>
                </a:extLst>
              </a:tr>
              <a:tr h="381000">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Apache NetBeans IDE 15</a:t>
                      </a:r>
                    </a:p>
                  </a:txBody>
                  <a:tcPr/>
                </a:tc>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15.0</a:t>
                      </a:r>
                    </a:p>
                  </a:txBody>
                  <a:tcPr/>
                </a:tc>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NetBeans cho Java</a:t>
                      </a:r>
                    </a:p>
                  </a:txBody>
                  <a:tcPr/>
                </a:tc>
                <a:extLst>
                  <a:ext uri="{0D108BD9-81ED-4DB2-BD59-A6C34878D82A}">
                    <a16:rowId xmlns:a16="http://schemas.microsoft.com/office/drawing/2014/main" val="10001"/>
                  </a:ext>
                </a:extLst>
              </a:tr>
              <a:tr h="381000">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Microsoft SQL Server 2014</a:t>
                      </a:r>
                    </a:p>
                  </a:txBody>
                  <a:tcPr/>
                </a:tc>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19.0.1084.56</a:t>
                      </a:r>
                    </a:p>
                  </a:txBody>
                  <a:tcPr/>
                </a:tc>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Hệ quản trị cơ sở dữ liệu</a:t>
                      </a:r>
                    </a:p>
                  </a:txBody>
                  <a:tcPr/>
                </a:tc>
                <a:extLst>
                  <a:ext uri="{0D108BD9-81ED-4DB2-BD59-A6C34878D82A}">
                    <a16:rowId xmlns:a16="http://schemas.microsoft.com/office/drawing/2014/main" val="10002"/>
                  </a:ext>
                </a:extLst>
              </a:tr>
              <a:tr h="381000">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Microsoft Windows 10</a:t>
                      </a:r>
                    </a:p>
                  </a:txBody>
                  <a:tcPr/>
                </a:tc>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10</a:t>
                      </a:r>
                    </a:p>
                  </a:txBody>
                  <a:tcPr/>
                </a:tc>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Hệ điều hành</a:t>
                      </a:r>
                    </a:p>
                  </a:txBody>
                  <a:tcPr/>
                </a:tc>
                <a:extLst>
                  <a:ext uri="{0D108BD9-81ED-4DB2-BD59-A6C34878D82A}">
                    <a16:rowId xmlns:a16="http://schemas.microsoft.com/office/drawing/2014/main" val="10003"/>
                  </a:ext>
                </a:extLst>
              </a:tr>
              <a:tr h="381000">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JDK </a:t>
                      </a:r>
                    </a:p>
                  </a:txBody>
                  <a:tcPr/>
                </a:tc>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8</a:t>
                      </a:r>
                    </a:p>
                  </a:txBody>
                  <a:tcPr/>
                </a:tc>
                <a:tc>
                  <a:txBody>
                    <a:bodyPr/>
                    <a:lstStyle/>
                    <a:p>
                      <a:pPr>
                        <a:buNone/>
                      </a:pPr>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Trình biên dịch</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415" y="3039745"/>
            <a:ext cx="5565775" cy="779145"/>
          </a:xfrm>
        </p:spPr>
        <p:txBody>
          <a:bodyPr/>
          <a:lstStyle/>
          <a:p>
            <a:r>
              <a:rPr 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Một số màn hình</a:t>
            </a:r>
          </a:p>
        </p:txBody>
      </p:sp>
      <p:pic>
        <p:nvPicPr>
          <p:cNvPr id="13" name="Content Placeholder 12"/>
          <p:cNvPicPr>
            <a:picLocks noGrp="1" noChangeAspect="1"/>
          </p:cNvPicPr>
          <p:nvPr>
            <p:ph idx="1"/>
          </p:nvPr>
        </p:nvPicPr>
        <p:blipFill>
          <a:blip r:embed="rId2"/>
          <a:stretch>
            <a:fillRect/>
          </a:stretch>
        </p:blipFill>
        <p:spPr>
          <a:xfrm>
            <a:off x="5834380" y="1125855"/>
            <a:ext cx="6049010" cy="46075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đăng nhập</a:t>
            </a:r>
          </a:p>
        </p:txBody>
      </p:sp>
      <p:pic>
        <p:nvPicPr>
          <p:cNvPr id="4" name="Content Placeholder 3"/>
          <p:cNvPicPr>
            <a:picLocks noGrp="1" noChangeAspect="1"/>
          </p:cNvPicPr>
          <p:nvPr>
            <p:ph idx="1"/>
          </p:nvPr>
        </p:nvPicPr>
        <p:blipFill>
          <a:blip r:embed="rId2"/>
          <a:stretch>
            <a:fillRect/>
          </a:stretch>
        </p:blipFill>
        <p:spPr>
          <a:xfrm>
            <a:off x="2386473" y="1825625"/>
            <a:ext cx="7419054" cy="43513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3500"/>
            <a:ext cx="10972800" cy="915670"/>
          </a:xfrm>
        </p:spPr>
        <p:txBody>
          <a:bodyPr/>
          <a:lstStyle/>
          <a:p>
            <a:r>
              <a:rPr lang="en-US" b="1">
                <a:solidFill>
                  <a:srgbClr val="7030A0"/>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Giao diện đặt phòng</a:t>
            </a:r>
          </a:p>
        </p:txBody>
      </p:sp>
      <p:pic>
        <p:nvPicPr>
          <p:cNvPr id="6" name="Content Placeholder 5"/>
          <p:cNvPicPr>
            <a:picLocks noGrp="1" noChangeAspect="1"/>
          </p:cNvPicPr>
          <p:nvPr>
            <p:ph idx="1"/>
          </p:nvPr>
        </p:nvPicPr>
        <p:blipFill>
          <a:blip r:embed="rId2"/>
          <a:stretch>
            <a:fillRect/>
          </a:stretch>
        </p:blipFill>
        <p:spPr>
          <a:xfrm>
            <a:off x="2228144" y="1825625"/>
            <a:ext cx="7735712" cy="435133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4610"/>
            <a:ext cx="10972800" cy="905510"/>
          </a:xfrm>
        </p:spPr>
        <p:txBody>
          <a:bodyPr/>
          <a:lstStyle/>
          <a:p>
            <a:r>
              <a:rPr lang="en-US" b="1">
                <a:solidFill>
                  <a:srgbClr val="7030A0"/>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Giao diện chi tiết phòng</a:t>
            </a:r>
          </a:p>
        </p:txBody>
      </p:sp>
      <p:pic>
        <p:nvPicPr>
          <p:cNvPr id="8" name="Content Placeholder 7"/>
          <p:cNvPicPr>
            <a:picLocks noGrp="1" noChangeAspect="1"/>
          </p:cNvPicPr>
          <p:nvPr>
            <p:ph idx="1"/>
          </p:nvPr>
        </p:nvPicPr>
        <p:blipFill>
          <a:blip r:embed="rId2"/>
          <a:stretch>
            <a:fillRect/>
          </a:stretch>
        </p:blipFill>
        <p:spPr>
          <a:xfrm>
            <a:off x="3124518" y="1825625"/>
            <a:ext cx="5942964" cy="43513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3513"/>
            <a:ext cx="10972800" cy="1143000"/>
          </a:xfrm>
        </p:spPr>
        <p:txBody>
          <a:bodyPr/>
          <a:lstStyle/>
          <a:p>
            <a:r>
              <a:rPr lang="en-US" sz="48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Nội dung</a:t>
            </a:r>
          </a:p>
        </p:txBody>
      </p:sp>
      <p:graphicFrame>
        <p:nvGraphicFramePr>
          <p:cNvPr id="7" name="Diagram 6"/>
          <p:cNvGraphicFramePr/>
          <p:nvPr/>
        </p:nvGraphicFramePr>
        <p:xfrm>
          <a:off x="838200" y="1691005"/>
          <a:ext cx="4814570" cy="444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6539230" y="1691005"/>
          <a:ext cx="4814570" cy="44469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455"/>
            <a:ext cx="10972800" cy="892810"/>
          </a:xfrm>
        </p:spPr>
        <p:txBody>
          <a:bodyPr/>
          <a:lstStyle/>
          <a:p>
            <a:r>
              <a:rPr lang="en-US" b="1">
                <a:solidFill>
                  <a:srgbClr val="7030A0"/>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Giao diện chi tiết hóa đơn</a:t>
            </a:r>
          </a:p>
        </p:txBody>
      </p:sp>
      <p:pic>
        <p:nvPicPr>
          <p:cNvPr id="4" name="Content Placeholder 3"/>
          <p:cNvPicPr>
            <a:picLocks noGrp="1" noChangeAspect="1"/>
          </p:cNvPicPr>
          <p:nvPr>
            <p:ph idx="1"/>
          </p:nvPr>
        </p:nvPicPr>
        <p:blipFill>
          <a:blip r:embed="rId2"/>
          <a:stretch>
            <a:fillRect/>
          </a:stretch>
        </p:blipFill>
        <p:spPr>
          <a:xfrm>
            <a:off x="1872615" y="977265"/>
            <a:ext cx="8446770" cy="5537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114935"/>
            <a:ext cx="10972800" cy="854075"/>
          </a:xfrm>
        </p:spPr>
        <p:txBody>
          <a:bodyPr/>
          <a:lstStyle/>
          <a:p>
            <a:r>
              <a:rPr lang="en-US" b="1">
                <a:solidFill>
                  <a:srgbClr val="7030A0"/>
                </a:solidFill>
                <a:effectLst>
                  <a:outerShdw blurRad="38100" dist="38100" dir="2700000" algn="tl">
                    <a:srgbClr val="000000">
                      <a:alpha val="43137"/>
                    </a:srgbClr>
                  </a:outerShdw>
                </a:effectLst>
                <a:latin typeface="Times New Roman" panose="02020603050405020304" charset="0"/>
                <a:cs typeface="Times New Roman" panose="02020603050405020304" charset="0"/>
              </a:rPr>
              <a:t>Xuất hóa đơn</a:t>
            </a:r>
          </a:p>
        </p:txBody>
      </p:sp>
      <p:pic>
        <p:nvPicPr>
          <p:cNvPr id="6" name="Content Placeholder 5"/>
          <p:cNvPicPr>
            <a:picLocks noGrp="1" noChangeAspect="1"/>
          </p:cNvPicPr>
          <p:nvPr>
            <p:ph idx="1"/>
          </p:nvPr>
        </p:nvPicPr>
        <p:blipFill>
          <a:blip r:embed="rId2"/>
          <a:stretch>
            <a:fillRect/>
          </a:stretch>
        </p:blipFill>
        <p:spPr>
          <a:xfrm>
            <a:off x="3519805" y="969010"/>
            <a:ext cx="5066030" cy="58883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2905" y="2433320"/>
            <a:ext cx="5117465" cy="1325880"/>
          </a:xfrm>
        </p:spPr>
        <p:txBody>
          <a:bodyPr>
            <a:noAutofit/>
          </a:bodyPr>
          <a:lstStyle/>
          <a:p>
            <a:pPr algn="l"/>
            <a:r>
              <a:rPr lang="en-US" sz="48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7. Kết luận và hướng phát triển</a:t>
            </a:r>
          </a:p>
        </p:txBody>
      </p:sp>
      <p:pic>
        <p:nvPicPr>
          <p:cNvPr id="13" name="Content Placeholder 12"/>
          <p:cNvPicPr>
            <a:picLocks noGrp="1" noChangeAspect="1"/>
          </p:cNvPicPr>
          <p:nvPr>
            <p:ph idx="1"/>
          </p:nvPr>
        </p:nvPicPr>
        <p:blipFill>
          <a:blip r:embed="rId2"/>
          <a:stretch>
            <a:fillRect/>
          </a:stretch>
        </p:blipFill>
        <p:spPr>
          <a:xfrm>
            <a:off x="5918200" y="1266825"/>
            <a:ext cx="6049010" cy="46075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3513"/>
            <a:ext cx="10972800" cy="1143000"/>
          </a:xfrm>
        </p:spPr>
        <p:txBody>
          <a:bodyPr/>
          <a:lstStyle/>
          <a:p>
            <a:r>
              <a:rPr 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Kết luận</a:t>
            </a:r>
          </a:p>
        </p:txBody>
      </p:sp>
      <p:sp>
        <p:nvSpPr>
          <p:cNvPr id="3" name="Content Placeholder 2"/>
          <p:cNvSpPr>
            <a:spLocks noGrp="1"/>
          </p:cNvSpPr>
          <p:nvPr>
            <p:ph idx="1"/>
          </p:nvPr>
        </p:nvSpPr>
        <p:spPr>
          <a:xfrm>
            <a:off x="609600" y="1307465"/>
            <a:ext cx="10972800" cy="4819015"/>
          </a:xfrm>
        </p:spPr>
        <p:txBody>
          <a:bodyPr/>
          <a:lstStyle/>
          <a:p>
            <a:r>
              <a:rPr lang="en-US">
                <a:latin typeface="Times New Roman" panose="02020603050405020304" charset="0"/>
                <a:cs typeface="Times New Roman" panose="02020603050405020304" charset="0"/>
              </a:rPr>
              <a:t>Hiểu được những công việc chính để hoàn thành một dự án công nghệ thông tin</a:t>
            </a:r>
          </a:p>
          <a:p>
            <a:r>
              <a:rPr lang="en-US">
                <a:latin typeface="Times New Roman" panose="02020603050405020304" charset="0"/>
                <a:cs typeface="Times New Roman" panose="02020603050405020304" charset="0"/>
              </a:rPr>
              <a:t>Kết quả đạt được:</a:t>
            </a:r>
          </a:p>
          <a:p>
            <a:pPr lvl="1">
              <a:buFont typeface="Wingdings" panose="05000000000000000000" charset="0"/>
              <a:buChar char="ü"/>
            </a:pPr>
            <a:r>
              <a:rPr lang="en-US">
                <a:latin typeface="Times New Roman" panose="02020603050405020304" charset="0"/>
                <a:cs typeface="Times New Roman" panose="02020603050405020304" charset="0"/>
              </a:rPr>
              <a:t>	Hiểu được các nghiệp vụ đặt phòng quán Karaoke</a:t>
            </a:r>
          </a:p>
          <a:p>
            <a:pPr lvl="1">
              <a:buFont typeface="Wingdings" panose="05000000000000000000" charset="0"/>
              <a:buChar char="ü"/>
            </a:pPr>
            <a:r>
              <a:rPr lang="en-US">
                <a:latin typeface="Times New Roman" panose="02020603050405020304" charset="0"/>
                <a:cs typeface="Times New Roman" panose="02020603050405020304" charset="0"/>
              </a:rPr>
              <a:t> Xây dựng được phần mềm quản lý Karaoke</a:t>
            </a:r>
          </a:p>
          <a:p>
            <a:endParaRPr lang="en-US">
              <a:latin typeface="Times New Roman" panose="02020603050405020304" charset="0"/>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Ưu điểm - Nhược điểm</a:t>
            </a:r>
          </a:p>
        </p:txBody>
      </p:sp>
      <p:sp>
        <p:nvSpPr>
          <p:cNvPr id="3" name="Content Placeholder 2"/>
          <p:cNvSpPr>
            <a:spLocks noGrp="1"/>
          </p:cNvSpPr>
          <p:nvPr>
            <p:ph idx="1"/>
          </p:nvPr>
        </p:nvSpPr>
        <p:spPr>
          <a:xfrm>
            <a:off x="609600" y="1417955"/>
            <a:ext cx="10972800" cy="4525963"/>
          </a:xfrm>
        </p:spPr>
        <p:txBody>
          <a:bodyPr/>
          <a:lstStyle/>
          <a:p>
            <a:r>
              <a:rPr lang="en-US" sz="2800">
                <a:latin typeface="Times New Roman" panose="02020603050405020304" charset="0"/>
                <a:cs typeface="Times New Roman" panose="02020603050405020304" charset="0"/>
              </a:rPr>
              <a:t>Ưu điểm</a:t>
            </a:r>
          </a:p>
          <a:p>
            <a:pPr lvl="1">
              <a:buFont typeface="Wingdings" panose="05000000000000000000" charset="0"/>
              <a:buChar char="ü"/>
            </a:pPr>
            <a:r>
              <a:rPr lang="en-US" sz="2800">
                <a:latin typeface="Times New Roman" panose="02020603050405020304" charset="0"/>
                <a:cs typeface="Times New Roman" panose="02020603050405020304" charset="0"/>
              </a:rPr>
              <a:t> Có các chức năng cơ bản thêm, xóa, sửa, tìm kiếm và thống kê</a:t>
            </a:r>
          </a:p>
          <a:p>
            <a:pPr lvl="1">
              <a:buFont typeface="Wingdings" panose="05000000000000000000" charset="0"/>
              <a:buChar char="ü"/>
            </a:pPr>
            <a:r>
              <a:rPr lang="en-US" sz="2800">
                <a:latin typeface="Times New Roman" panose="02020603050405020304" charset="0"/>
                <a:cs typeface="Times New Roman" panose="02020603050405020304" charset="0"/>
              </a:rPr>
              <a:t> Chức năng cơ bản đặt phòng, đặt phòng chờ,nhận phòng, hủy phòng.</a:t>
            </a:r>
          </a:p>
          <a:p>
            <a:pPr lvl="1">
              <a:buFont typeface="Wingdings" panose="05000000000000000000" charset="0"/>
              <a:buChar char="ü"/>
            </a:pPr>
            <a:r>
              <a:rPr lang="en-US" sz="2800">
                <a:latin typeface="Times New Roman" panose="02020603050405020304" charset="0"/>
                <a:cs typeface="Times New Roman" panose="02020603050405020304" charset="0"/>
              </a:rPr>
              <a:t> Phân quyền giữa nhân viên thu ngân và quản lý nhân viên	</a:t>
            </a:r>
          </a:p>
          <a:p>
            <a:pPr lvl="1">
              <a:buFont typeface="Wingdings" panose="05000000000000000000" charset="0"/>
              <a:buChar char="ü"/>
            </a:pPr>
            <a:r>
              <a:rPr lang="en-US" sz="2800">
                <a:latin typeface="Times New Roman" panose="02020603050405020304" charset="0"/>
                <a:cs typeface="Times New Roman" panose="02020603050405020304" charset="0"/>
              </a:rPr>
              <a:t> Xác thực tài khoản qua Email</a:t>
            </a:r>
          </a:p>
          <a:p>
            <a:r>
              <a:rPr lang="en-US" sz="2800">
                <a:latin typeface="Times New Roman" panose="02020603050405020304" charset="0"/>
                <a:cs typeface="Times New Roman" panose="02020603050405020304" charset="0"/>
              </a:rPr>
              <a:t>Nhược điểm</a:t>
            </a:r>
          </a:p>
          <a:p>
            <a:pPr lvl="1">
              <a:buFont typeface="Wingdings" panose="05000000000000000000" charset="0"/>
              <a:buChar char="ü"/>
            </a:pPr>
            <a:r>
              <a:rPr lang="en-US" sz="2800">
                <a:latin typeface="Times New Roman" panose="02020603050405020304" charset="0"/>
                <a:cs typeface="Times New Roman" panose="02020603050405020304" charset="0"/>
              </a:rPr>
              <a:t> Xử lý các chức năng chưa được tối ưu</a:t>
            </a:r>
          </a:p>
          <a:p>
            <a:pPr lvl="1">
              <a:buFont typeface="Wingdings" panose="05000000000000000000" charset="0"/>
              <a:buChar char="ü"/>
            </a:pPr>
            <a:r>
              <a:rPr lang="en-US" sz="2800">
                <a:latin typeface="Times New Roman" panose="02020603050405020304" charset="0"/>
                <a:cs typeface="Times New Roman" panose="02020603050405020304" charset="0"/>
              </a:rPr>
              <a:t> Một vài tính năng còn bị hạn chế</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972800" cy="1143000"/>
          </a:xfrm>
        </p:spPr>
        <p:txBody>
          <a:bodyPr/>
          <a:lstStyle/>
          <a:p>
            <a:r>
              <a:rPr 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Hướng phát triển</a:t>
            </a:r>
          </a:p>
        </p:txBody>
      </p:sp>
      <p:sp>
        <p:nvSpPr>
          <p:cNvPr id="3" name="Content Placeholder 2"/>
          <p:cNvSpPr>
            <a:spLocks noGrp="1"/>
          </p:cNvSpPr>
          <p:nvPr>
            <p:ph idx="1"/>
          </p:nvPr>
        </p:nvSpPr>
        <p:spPr>
          <a:xfrm>
            <a:off x="609600" y="1326515"/>
            <a:ext cx="10972800" cy="4911090"/>
          </a:xfrm>
        </p:spPr>
        <p:txBody>
          <a:bodyPr/>
          <a:lstStyle/>
          <a:p>
            <a:r>
              <a:rPr lang="en-US" dirty="0" err="1">
                <a:latin typeface="Times New Roman" panose="02020603050405020304" charset="0"/>
                <a:cs typeface="Times New Roman" panose="02020603050405020304" charset="0"/>
              </a:rPr>
              <a:t>Tối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ưu</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hóa</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các</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chức</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năng</a:t>
            </a:r>
            <a:r>
              <a:rPr lang="en-US" dirty="0">
                <a:latin typeface="Times New Roman" panose="02020603050405020304" charset="0"/>
                <a:cs typeface="Times New Roman" panose="02020603050405020304" charset="0"/>
              </a:rPr>
              <a:t> </a:t>
            </a:r>
          </a:p>
          <a:p>
            <a:r>
              <a:rPr lang="en-US" dirty="0" err="1">
                <a:latin typeface="Times New Roman" panose="02020603050405020304" charset="0"/>
                <a:cs typeface="Times New Roman" panose="02020603050405020304" charset="0"/>
              </a:rPr>
              <a:t>Trao</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chút</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lại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giao</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diện</a:t>
            </a:r>
            <a:endParaRPr lang="en-US" dirty="0">
              <a:latin typeface="Times New Roman" panose="02020603050405020304" charset="0"/>
              <a:cs typeface="Times New Roman" panose="02020603050405020304" charset="0"/>
            </a:endParaRPr>
          </a:p>
          <a:p>
            <a:r>
              <a:rPr lang="en-US" dirty="0" err="1">
                <a:latin typeface="Times New Roman" panose="02020603050405020304" charset="0"/>
                <a:cs typeface="Times New Roman" panose="02020603050405020304" charset="0"/>
              </a:rPr>
              <a:t>Cải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thiện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lại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các</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yêu</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cầu</a:t>
            </a:r>
            <a:r>
              <a:rPr lang="en-US" dirty="0">
                <a:latin typeface="Times New Roman" panose="02020603050405020304" charset="0"/>
                <a:cs typeface="Times New Roman" panose="02020603050405020304" charset="0"/>
              </a:rPr>
              <a:t> phi </a:t>
            </a:r>
            <a:r>
              <a:rPr lang="en-US" dirty="0" err="1">
                <a:latin typeface="Times New Roman" panose="02020603050405020304" charset="0"/>
                <a:cs typeface="Times New Roman" panose="02020603050405020304" charset="0"/>
              </a:rPr>
              <a:t>chức</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năng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của</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hệ</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thống</a:t>
            </a:r>
            <a:endParaRPr lang="en-US" dirty="0">
              <a:latin typeface="Times New Roman" panose="02020603050405020304" charset="0"/>
              <a:cs typeface="Times New Roman" panose="02020603050405020304" charset="0"/>
            </a:endParaRPr>
          </a:p>
          <a:p>
            <a:r>
              <a:rPr lang="en-US" dirty="0" err="1">
                <a:latin typeface="Times New Roman" panose="02020603050405020304" charset="0"/>
                <a:cs typeface="Times New Roman" panose="02020603050405020304" charset="0"/>
              </a:rPr>
              <a:t>Hoàn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thiện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tốt</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hơn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các</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chức</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năng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đặt</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phòng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hát</a:t>
            </a:r>
            <a:endParaRPr lang="en-US" dirty="0">
              <a:latin typeface="Times New Roman" panose="02020603050405020304" charset="0"/>
              <a:cs typeface="Times New Roman" panose="020206030504050203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9B9F33B-F0CC-4410-85D0-1B957DF43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838201" y="365125"/>
            <a:ext cx="5393360" cy="1325563"/>
          </a:xfrm>
        </p:spPr>
        <p:txBody>
          <a:bodyPr>
            <a:normAutofit/>
          </a:bodyPr>
          <a:lstStyle/>
          <a:p>
            <a:r>
              <a:rPr lang="en-US" b="1" err="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Khởi</a:t>
            </a:r>
            <a:r>
              <a:rPr lang="en-US"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a:t>
            </a:r>
            <a:r>
              <a:rPr lang="en-US" b="1" err="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nghiệp</a:t>
            </a:r>
            <a:endParaRPr lang="en-US"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35" name="Freeform: Shape 1034">
            <a:extLst>
              <a:ext uri="{FF2B5EF4-FFF2-40B4-BE49-F238E27FC236}">
                <a16:creationId xmlns:a16="http://schemas.microsoft.com/office/drawing/2014/main" id="{55CB1B7E-4B0B-4E99-9560-9667270DA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Oval 103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1" y="2700688"/>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Ảnh Khởi Nghiệp: Kinh Doanh, Đầu Tư Kinh Tế, Đẹp Nhất">
            <a:extLst>
              <a:ext uri="{FF2B5EF4-FFF2-40B4-BE49-F238E27FC236}">
                <a16:creationId xmlns:a16="http://schemas.microsoft.com/office/drawing/2014/main" id="{D404B44B-2589-EB80-877D-5A8DFA230AF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97" r="10549" b="-4"/>
          <a:stretch/>
        </p:blipFill>
        <p:spPr bwMode="auto">
          <a:xfrm>
            <a:off x="8219558" y="852372"/>
            <a:ext cx="3096807" cy="309680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1039" name="Freeform: Shape 1038">
            <a:extLst>
              <a:ext uri="{FF2B5EF4-FFF2-40B4-BE49-F238E27FC236}">
                <a16:creationId xmlns:a16="http://schemas.microsoft.com/office/drawing/2014/main" id="{196DE3D2-178D-4017-842D-87C88CE92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881"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041" name="Straight Connector 1040">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55865"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3" name="Content Placeholder 12"/>
          <p:cNvPicPr>
            <a:picLocks noChangeAspect="1"/>
          </p:cNvPicPr>
          <p:nvPr/>
        </p:nvPicPr>
        <p:blipFill rotWithShape="1">
          <a:blip r:embed="rId3"/>
          <a:srcRect l="4065" r="1" b="1"/>
          <a:stretch/>
        </p:blipFill>
        <p:spPr>
          <a:xfrm>
            <a:off x="6723881" y="4685200"/>
            <a:ext cx="2733741" cy="2172801"/>
          </a:xfrm>
          <a:custGeom>
            <a:avLst/>
            <a:gdLst/>
            <a:ahLst/>
            <a:cxnLst/>
            <a:rect l="l" t="t" r="r" b="b"/>
            <a:pathLst>
              <a:path w="2733741" h="2172801">
                <a:moveTo>
                  <a:pt x="1366871" y="0"/>
                </a:moveTo>
                <a:cubicBezTo>
                  <a:pt x="2121772" y="0"/>
                  <a:pt x="2733741" y="595368"/>
                  <a:pt x="2733741" y="1329791"/>
                </a:cubicBezTo>
                <a:cubicBezTo>
                  <a:pt x="2733741" y="1605200"/>
                  <a:pt x="2647683" y="1861054"/>
                  <a:pt x="2500301" y="2073290"/>
                </a:cubicBezTo>
                <a:lnTo>
                  <a:pt x="2423813" y="2172801"/>
                </a:lnTo>
                <a:lnTo>
                  <a:pt x="309928" y="2172801"/>
                </a:lnTo>
                <a:lnTo>
                  <a:pt x="233440" y="2073290"/>
                </a:lnTo>
                <a:cubicBezTo>
                  <a:pt x="86058" y="1861054"/>
                  <a:pt x="0" y="1605200"/>
                  <a:pt x="0" y="1329791"/>
                </a:cubicBezTo>
                <a:cubicBezTo>
                  <a:pt x="0" y="595368"/>
                  <a:pt x="611969" y="0"/>
                  <a:pt x="1366871" y="0"/>
                </a:cubicBezTo>
                <a:close/>
              </a:path>
            </a:pathLst>
          </a:custGeom>
        </p:spPr>
      </p:pic>
      <p:sp>
        <p:nvSpPr>
          <p:cNvPr id="1043" name="Arc 1042">
            <a:extLst>
              <a:ext uri="{FF2B5EF4-FFF2-40B4-BE49-F238E27FC236}">
                <a16:creationId xmlns:a16="http://schemas.microsoft.com/office/drawing/2014/main" id="{034ACCCC-54D4-4F78-9B85-4A34FEBAA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54998">
            <a:off x="6055857" y="4209253"/>
            <a:ext cx="3868217" cy="3868217"/>
          </a:xfrm>
          <a:prstGeom prst="arc">
            <a:avLst>
              <a:gd name="adj1" fmla="val 16200000"/>
              <a:gd name="adj2" fmla="val 20479261"/>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45" name="Freeform: Shape 1044">
            <a:extLst>
              <a:ext uri="{FF2B5EF4-FFF2-40B4-BE49-F238E27FC236}">
                <a16:creationId xmlns:a16="http://schemas.microsoft.com/office/drawing/2014/main" id="{72413CFE-8B8A-45C9-B7BA-CF49986D4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1034" name="Picture 10" descr="Làm sao để có thêm nhiều 'kỳ lân' khởi nghiệp thành công? | Doanh nghiệp |  Vietnam+ (VietnamPlus)">
            <a:extLst>
              <a:ext uri="{FF2B5EF4-FFF2-40B4-BE49-F238E27FC236}">
                <a16:creationId xmlns:a16="http://schemas.microsoft.com/office/drawing/2014/main" id="{BE041E76-20EF-5677-21F7-9C7CD97674B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38200" y="2653109"/>
            <a:ext cx="5392738" cy="2696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777240" y="731519"/>
            <a:ext cx="2845191" cy="3237579"/>
          </a:xfrm>
        </p:spPr>
        <p:txBody>
          <a:bodyPr>
            <a:normAutofit/>
          </a:bodyPr>
          <a:lstStyle/>
          <a:p>
            <a:r>
              <a:rPr lang="en-US" sz="3800" b="1">
                <a:solidFill>
                  <a:srgbClr val="FFFFFF"/>
                </a:solidFill>
                <a:effectLst>
                  <a:outerShdw blurRad="38100" dist="38100" dir="2700000" algn="tl">
                    <a:srgbClr val="000000">
                      <a:alpha val="43137"/>
                    </a:srgbClr>
                  </a:outerShdw>
                </a:effectLst>
                <a:latin typeface="Times New Roman" panose="02020603050405020304" charset="0"/>
                <a:cs typeface="Times New Roman" panose="02020603050405020304" charset="0"/>
              </a:rPr>
              <a:t>Mục tiêu và cách tiếp cận khách hàng</a:t>
            </a:r>
          </a:p>
        </p:txBody>
      </p:sp>
      <p:sp>
        <p:nvSpPr>
          <p:cNvPr id="86" name="Rectangle 8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8" name="Rectangle 8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4379709" y="686862"/>
            <a:ext cx="7037591" cy="5475129"/>
          </a:xfrm>
        </p:spPr>
        <p:txBody>
          <a:bodyPr anchor="ctr">
            <a:normAutofit/>
          </a:bodyPr>
          <a:lstStyle/>
          <a:p>
            <a:endParaRPr lang="vi-VN" sz="1800" b="1">
              <a:latin typeface="Times New Roman" panose="02020603050405020304" charset="0"/>
              <a:cs typeface="Times New Roman" panose="02020603050405020304" charset="0"/>
            </a:endParaRPr>
          </a:p>
          <a:p>
            <a:r>
              <a:rPr lang="en-US" sz="1800" b="1">
                <a:latin typeface="Tenorite" panose="00000500000000000000" pitchFamily="2" charset="0"/>
                <a:cs typeface="Times New Roman" panose="02020603050405020304" charset="0"/>
              </a:rPr>
              <a:t>Mục tiêu (2 tháng)</a:t>
            </a:r>
          </a:p>
          <a:p>
            <a:pPr lvl="1">
              <a:buFont typeface="Wingdings" panose="05000000000000000000" charset="0"/>
              <a:buChar char="ü"/>
            </a:pPr>
            <a:r>
              <a:rPr lang="en-US" sz="1800">
                <a:latin typeface="Tenorite" panose="00000500000000000000" pitchFamily="2" charset="0"/>
                <a:cs typeface="Times New Roman" panose="02020603050405020304" charset="0"/>
              </a:rPr>
              <a:t> Tối ưu hóa hơn các chức năng/yêu cầu phi chức năng</a:t>
            </a:r>
          </a:p>
          <a:p>
            <a:pPr lvl="1">
              <a:buFont typeface="Wingdings" panose="05000000000000000000" charset="0"/>
              <a:buChar char="ü"/>
            </a:pPr>
            <a:r>
              <a:rPr lang="en-US" sz="1800">
                <a:latin typeface="Tenorite" panose="00000500000000000000" pitchFamily="2" charset="0"/>
                <a:cs typeface="Times New Roman" panose="02020603050405020304" charset="0"/>
              </a:rPr>
              <a:t> Bảo mật hệ thống</a:t>
            </a:r>
          </a:p>
          <a:p>
            <a:pPr lvl="1">
              <a:buFont typeface="Wingdings" panose="05000000000000000000" charset="0"/>
              <a:buChar char="ü"/>
            </a:pPr>
            <a:r>
              <a:rPr lang="en-US" sz="1800">
                <a:latin typeface="Tenorite" panose="00000500000000000000" pitchFamily="2" charset="0"/>
                <a:cs typeface="Times New Roman" panose="02020603050405020304" charset="0"/>
              </a:rPr>
              <a:t> Đưa ra thị trường (Quán Karaoke vừa và nhỏ)</a:t>
            </a:r>
            <a:endParaRPr lang="vi-VN" sz="1800">
              <a:latin typeface="Times New Roman" panose="02020603050405020304" charset="0"/>
              <a:cs typeface="Times New Roman" panose="02020603050405020304" charset="0"/>
            </a:endParaRPr>
          </a:p>
          <a:p>
            <a:pPr lvl="1">
              <a:buFont typeface="Wingdings" panose="05000000000000000000" charset="0"/>
              <a:buChar char="ü"/>
            </a:pPr>
            <a:r>
              <a:rPr lang="en-US" sz="1800" b="0" i="0" u="none" strike="noStrike">
                <a:effectLst/>
                <a:latin typeface="Tenorite" panose="00000500000000000000" pitchFamily="2" charset="0"/>
              </a:rPr>
              <a:t>Định giá cho sản phẩm, các tính năng mà ứng dụng đem lại cho các doanh nghiệp.</a:t>
            </a:r>
            <a:endParaRPr lang="vi-VN" sz="1800" b="0" i="0" u="none" strike="noStrike">
              <a:effectLst/>
              <a:latin typeface="Times New Roman" panose="02020603050405020304" charset="0"/>
              <a:cs typeface="Times New Roman" panose="02020603050405020304" charset="0"/>
            </a:endParaRPr>
          </a:p>
          <a:p>
            <a:pPr lvl="1">
              <a:buFont typeface="Wingdings" panose="05000000000000000000" charset="0"/>
              <a:buChar char="ü"/>
            </a:pPr>
            <a:r>
              <a:rPr lang="vi-VN" sz="1800" b="0" i="0" u="none" strike="noStrike">
                <a:effectLst/>
                <a:latin typeface="Roboto" panose="02000000000000000000" pitchFamily="2" charset="0"/>
              </a:rPr>
              <a:t>Huy động </a:t>
            </a:r>
            <a:r>
              <a:rPr lang="en-US" sz="1800" b="0" i="0" u="none" strike="noStrike">
                <a:effectLst/>
                <a:latin typeface="Tenorite" panose="00000500000000000000" pitchFamily="2" charset="0"/>
              </a:rPr>
              <a:t>vốn </a:t>
            </a:r>
            <a:r>
              <a:rPr lang="vi-VN" sz="1800" b="0" i="0" u="none" strike="noStrike">
                <a:effectLst/>
                <a:latin typeface="Roboto" panose="02000000000000000000" pitchFamily="2" charset="0"/>
              </a:rPr>
              <a:t>từ cộng sự, gia đình, bạn bè, nhà đầu tư</a:t>
            </a:r>
            <a:r>
              <a:rPr lang="en-US" sz="1800" b="0" i="0" u="none" strike="noStrike">
                <a:effectLst/>
                <a:latin typeface="Tenorite" panose="00000500000000000000" pitchFamily="2" charset="0"/>
              </a:rPr>
              <a:t>.</a:t>
            </a:r>
            <a:endParaRPr lang="vi-VN" sz="1800">
              <a:latin typeface="Times New Roman" panose="02020603050405020304" charset="0"/>
              <a:cs typeface="Times New Roman" panose="02020603050405020304" charset="0"/>
            </a:endParaRPr>
          </a:p>
          <a:p>
            <a:pPr lvl="1">
              <a:buFont typeface="Wingdings" panose="05000000000000000000" charset="0"/>
              <a:buChar char="ü"/>
            </a:pPr>
            <a:r>
              <a:rPr lang="en-US" sz="1800" b="0" i="0" u="none" strike="noStrike">
                <a:effectLst/>
                <a:latin typeface="Tenorite" panose="00000500000000000000" pitchFamily="2" charset="0"/>
              </a:rPr>
              <a:t>Sử dụng vốn kêu gọi để thực hiện phát triển đã đề ra</a:t>
            </a:r>
            <a:endParaRPr lang="vi-VN" sz="1800" b="0" i="0" u="none" strike="noStrike">
              <a:effectLst/>
              <a:latin typeface="Tenorite" panose="00000500000000000000" pitchFamily="2" charset="0"/>
            </a:endParaRPr>
          </a:p>
          <a:p>
            <a:pPr marL="457200" lvl="1" indent="0">
              <a:buNone/>
            </a:pPr>
            <a:endParaRPr lang="en-US" sz="1800">
              <a:latin typeface="Tenorite" panose="00000500000000000000" pitchFamily="2" charset="0"/>
              <a:cs typeface="Times New Roman" panose="02020603050405020304" charset="0"/>
            </a:endParaRPr>
          </a:p>
          <a:p>
            <a:pPr marL="347345" lvl="1" indent="-347345">
              <a:spcBef>
                <a:spcPts val="0"/>
              </a:spcBef>
              <a:buFont typeface="Arial" panose="020B0604020202020204" pitchFamily="34" charset="0"/>
              <a:buChar char="•"/>
            </a:pPr>
            <a:r>
              <a:rPr lang="en-US" sz="1800" b="1">
                <a:latin typeface="Tenorite" panose="00000500000000000000" pitchFamily="2" charset="0"/>
                <a:cs typeface="Times New Roman" panose="02020603050405020304" charset="0"/>
                <a:sym typeface="+mn-ea"/>
              </a:rPr>
              <a:t>Tiếp cận khách hàng</a:t>
            </a:r>
            <a:endParaRPr lang="en-US" sz="1800" b="1">
              <a:latin typeface="Tenorite" panose="00000500000000000000" pitchFamily="2" charset="0"/>
              <a:cs typeface="Times New Roman" panose="02020603050405020304" charset="0"/>
            </a:endParaRPr>
          </a:p>
          <a:p>
            <a:pPr marL="457200" lvl="1" indent="0">
              <a:buFont typeface="Wingdings" panose="05000000000000000000" charset="0"/>
              <a:buChar char="ü"/>
            </a:pPr>
            <a:r>
              <a:rPr lang="en-US" sz="1800">
                <a:latin typeface="Tenorite" panose="00000500000000000000" pitchFamily="2" charset="0"/>
                <a:cs typeface="Times New Roman" panose="02020603050405020304" charset="0"/>
              </a:rPr>
              <a:t> Cho khách hàng dùng thử trong 1 tháng</a:t>
            </a:r>
            <a:endParaRPr lang="vi-VN" sz="1800">
              <a:latin typeface="Times New Roman" panose="02020603050405020304" charset="0"/>
              <a:cs typeface="Times New Roman" panose="02020603050405020304" charset="0"/>
            </a:endParaRPr>
          </a:p>
          <a:p>
            <a:pPr marL="457200" lvl="1" indent="0">
              <a:buFont typeface="Wingdings" panose="05000000000000000000" charset="0"/>
              <a:buChar char="ü"/>
            </a:pPr>
            <a:r>
              <a:rPr lang="vi-VN" sz="1800">
                <a:latin typeface="Times New Roman" panose="02020603050405020304" charset="0"/>
                <a:cs typeface="Times New Roman" panose="02020603050405020304" charset="0"/>
              </a:rPr>
              <a:t> Tìm hiểu tất cả thông tin liên quan về mặt business của khách hàng </a:t>
            </a:r>
            <a:endParaRPr lang="en-US" sz="1800">
              <a:latin typeface="Tenorite" panose="00000500000000000000" pitchFamily="2" charset="0"/>
              <a:cs typeface="Times New Roman" panose="02020603050405020304" charset="0"/>
            </a:endParaRPr>
          </a:p>
          <a:p>
            <a:pPr marL="457200" lvl="1" indent="0">
              <a:buFont typeface="Wingdings" panose="05000000000000000000" charset="0"/>
              <a:buChar char="ü"/>
            </a:pPr>
            <a:r>
              <a:rPr lang="en-US" sz="1800">
                <a:latin typeface="Tenorite" panose="00000500000000000000" pitchFamily="2" charset="0"/>
                <a:cs typeface="Times New Roman" panose="02020603050405020304" charset="0"/>
              </a:rPr>
              <a:t> Quảng cáo trên Facebook, Tiktok</a:t>
            </a:r>
            <a:endParaRPr lang="vi-VN" sz="1800">
              <a:latin typeface="Times New Roman" panose="02020603050405020304" charset="0"/>
              <a:cs typeface="Times New Roman" panose="02020603050405020304" charset="0"/>
            </a:endParaRPr>
          </a:p>
          <a:p>
            <a:pPr marL="457200" lvl="1" indent="0">
              <a:buFont typeface="Wingdings" panose="05000000000000000000" charset="0"/>
              <a:buChar char="ü"/>
            </a:pPr>
            <a:r>
              <a:rPr lang="vi-VN" sz="1800">
                <a:latin typeface="Times New Roman" panose="02020603050405020304" charset="0"/>
                <a:cs typeface="Times New Roman" panose="02020603050405020304" charset="0"/>
              </a:rPr>
              <a:t> Tìm hiểu những điểm mạnh của khách hàng trong  kinh doanh</a:t>
            </a:r>
          </a:p>
          <a:p>
            <a:pPr marL="457200" lvl="1" indent="0">
              <a:buNone/>
            </a:pPr>
            <a:endParaRPr lang="vi-VN" sz="1800">
              <a:latin typeface="Times New Roman" panose="02020603050405020304" charset="0"/>
              <a:cs typeface="Times New Roman" panose="02020603050405020304" charset="0"/>
            </a:endParaRPr>
          </a:p>
          <a:p>
            <a:pPr marL="457200" lvl="1" indent="0">
              <a:buFont typeface="Wingdings" panose="05000000000000000000" charset="0"/>
              <a:buChar char="ü"/>
            </a:pPr>
            <a:endParaRPr lang="vi-VN" sz="1800">
              <a:latin typeface="Times New Roman" panose="02020603050405020304" charset="0"/>
              <a:cs typeface="Times New Roman" panose="02020603050405020304" charset="0"/>
            </a:endParaRPr>
          </a:p>
          <a:p>
            <a:pPr marL="457200" lvl="1" indent="0">
              <a:buNone/>
            </a:pPr>
            <a:endParaRPr lang="en-US" sz="1800">
              <a:latin typeface="Times New Roman" panose="02020603050405020304" charset="0"/>
              <a:cs typeface="Times New Roman" panose="020206030504050203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9C444E5-585B-2D02-4E8A-541A9CD582B2}"/>
              </a:ext>
            </a:extLst>
          </p:cNvPr>
          <p:cNvSpPr>
            <a:spLocks noGrp="1"/>
          </p:cNvSpPr>
          <p:nvPr>
            <p:ph type="title"/>
          </p:nvPr>
        </p:nvSpPr>
        <p:spPr>
          <a:xfrm>
            <a:off x="1353666" y="759805"/>
            <a:ext cx="10000133" cy="1325563"/>
          </a:xfrm>
        </p:spPr>
        <p:txBody>
          <a:bodyPr>
            <a:normAutofit/>
          </a:bodyPr>
          <a:lstStyle/>
          <a:p>
            <a:r>
              <a:rPr lang="en-US" sz="4000" b="1">
                <a:solidFill>
                  <a:srgbClr val="FFFFFF"/>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vi-VN" sz="4000" b="1">
                <a:solidFill>
                  <a:srgbClr val="FFFFFF"/>
                </a:solidFill>
                <a:effectLst>
                  <a:outerShdw blurRad="38100" dist="38100" dir="2700000" algn="tl">
                    <a:srgbClr val="000000">
                      <a:alpha val="43137"/>
                    </a:srgbClr>
                  </a:outerShdw>
                </a:effectLst>
                <a:latin typeface="Times New Roman" panose="02020603050405020304" charset="0"/>
                <a:cs typeface="Times New Roman" panose="02020603050405020304" charset="0"/>
              </a:rPr>
              <a:t>Kế hoạch dự án karoke CGV</a:t>
            </a:r>
            <a:endParaRPr lang="en-ID" sz="4000">
              <a:solidFill>
                <a:srgbClr val="FFFFFF"/>
              </a:solidFill>
            </a:endParaRPr>
          </a:p>
        </p:txBody>
      </p:sp>
      <p:graphicFrame>
        <p:nvGraphicFramePr>
          <p:cNvPr id="21" name="Content Placeholder 2">
            <a:extLst>
              <a:ext uri="{FF2B5EF4-FFF2-40B4-BE49-F238E27FC236}">
                <a16:creationId xmlns:a16="http://schemas.microsoft.com/office/drawing/2014/main" id="{627BCB74-329F-A883-8F24-191BD724D5C9}"/>
              </a:ext>
            </a:extLst>
          </p:cNvPr>
          <p:cNvGraphicFramePr>
            <a:graphicFrameLocks noGrp="1"/>
          </p:cNvGraphicFramePr>
          <p:nvPr>
            <p:ph idx="1"/>
            <p:extLst>
              <p:ext uri="{D42A27DB-BD31-4B8C-83A1-F6EECF244321}">
                <p14:modId xmlns:p14="http://schemas.microsoft.com/office/powerpoint/2010/main" val="1765552967"/>
              </p:ext>
            </p:extLst>
          </p:nvPr>
        </p:nvGraphicFramePr>
        <p:xfrm>
          <a:off x="1422492" y="2499837"/>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496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29"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99DE2AF-09EF-EC9D-AF08-344DF8E4B4C6}"/>
              </a:ext>
            </a:extLst>
          </p:cNvPr>
          <p:cNvSpPr>
            <a:spLocks noGrp="1"/>
          </p:cNvSpPr>
          <p:nvPr>
            <p:ph type="title"/>
          </p:nvPr>
        </p:nvSpPr>
        <p:spPr>
          <a:xfrm>
            <a:off x="1098469" y="885651"/>
            <a:ext cx="3195216" cy="4624603"/>
          </a:xfrm>
        </p:spPr>
        <p:txBody>
          <a:bodyPr>
            <a:normAutofit/>
          </a:bodyPr>
          <a:lstStyle/>
          <a:p>
            <a:r>
              <a:rPr lang="vi-VN" b="1">
                <a:solidFill>
                  <a:srgbClr val="FFFFFF"/>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Gọi vốn đầu tư</a:t>
            </a:r>
            <a:endParaRPr lang="en-ID" dirty="0">
              <a:solidFill>
                <a:srgbClr val="FFFFFF"/>
              </a:solidFill>
            </a:endParaRPr>
          </a:p>
        </p:txBody>
      </p:sp>
      <p:sp>
        <p:nvSpPr>
          <p:cNvPr id="3" name="Content Placeholder 2">
            <a:extLst>
              <a:ext uri="{FF2B5EF4-FFF2-40B4-BE49-F238E27FC236}">
                <a16:creationId xmlns:a16="http://schemas.microsoft.com/office/drawing/2014/main" id="{06F9F4F9-F83A-97DF-29A4-96816165CE92}"/>
              </a:ext>
            </a:extLst>
          </p:cNvPr>
          <p:cNvSpPr>
            <a:spLocks noGrp="1"/>
          </p:cNvSpPr>
          <p:nvPr>
            <p:ph idx="1"/>
          </p:nvPr>
        </p:nvSpPr>
        <p:spPr>
          <a:xfrm>
            <a:off x="4937672" y="885651"/>
            <a:ext cx="6566256" cy="4616849"/>
          </a:xfrm>
        </p:spPr>
        <p:txBody>
          <a:bodyPr anchor="ctr">
            <a:normAutofit/>
          </a:bodyPr>
          <a:lstStyle/>
          <a:p>
            <a:pPr marL="347345" lvl="1" indent="-347345">
              <a:spcBef>
                <a:spcPts val="0"/>
              </a:spcBef>
              <a:spcAft>
                <a:spcPts val="600"/>
              </a:spcAft>
              <a:buFont typeface="Arial" panose="020B0604020202020204" pitchFamily="34" charset="0"/>
              <a:buChar char="•"/>
            </a:pPr>
            <a:r>
              <a:rPr lang="en-US" b="1" dirty="0" err="1">
                <a:latin typeface="Times New Roman" panose="02020603050405020304" charset="0"/>
                <a:cs typeface="Times New Roman" panose="02020603050405020304" charset="0"/>
              </a:rPr>
              <a:t>Gọi</a:t>
            </a:r>
            <a:r>
              <a:rPr lang="en-US" b="1" dirty="0">
                <a:latin typeface="Times New Roman" panose="02020603050405020304" charset="0"/>
                <a:cs typeface="Times New Roman" panose="02020603050405020304" charset="0"/>
              </a:rPr>
              <a:t> </a:t>
            </a:r>
            <a:r>
              <a:rPr lang="en-US" b="1" dirty="0" err="1">
                <a:latin typeface="Times New Roman" panose="02020603050405020304" charset="0"/>
                <a:cs typeface="Times New Roman" panose="02020603050405020304" charset="0"/>
              </a:rPr>
              <a:t>vốn</a:t>
            </a:r>
            <a:endParaRPr lang="en-US" b="1" dirty="0">
              <a:latin typeface="Times New Roman" panose="02020603050405020304" charset="0"/>
              <a:cs typeface="Times New Roman" panose="02020603050405020304" charset="0"/>
            </a:endParaRPr>
          </a:p>
          <a:p>
            <a:pPr marL="914400" lvl="2" indent="-457200">
              <a:spcBef>
                <a:spcPts val="0"/>
              </a:spcBef>
              <a:spcAft>
                <a:spcPts val="600"/>
              </a:spcAft>
              <a:buFont typeface="Wingdings" panose="05000000000000000000" charset="0"/>
              <a:buChar char="ü"/>
            </a:pPr>
            <a:r>
              <a:rPr lang="en-US" sz="2400" b="1"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Lấy</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công</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làm</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lời</a:t>
            </a:r>
            <a:endParaRPr lang="vi-VN" sz="2400" dirty="0">
              <a:latin typeface="Times New Roman" panose="02020603050405020304" charset="0"/>
              <a:cs typeface="Times New Roman" panose="02020603050405020304" charset="0"/>
            </a:endParaRPr>
          </a:p>
          <a:p>
            <a:pPr marL="914400" lvl="2" indent="-457200">
              <a:spcBef>
                <a:spcPts val="0"/>
              </a:spcBef>
              <a:spcAft>
                <a:spcPts val="600"/>
              </a:spcAft>
              <a:buFont typeface="Wingdings" panose="05000000000000000000" charset="0"/>
              <a:buChar char="ü"/>
            </a:pPr>
            <a:r>
              <a:rPr lang="vi-VN"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Gọi</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vốn</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từ</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các</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thành</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viên</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trong</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nhóm</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vi-VN" sz="2400" dirty="0">
                <a:effectLst/>
                <a:latin typeface="Times New Roman" panose="02020603050405020304" pitchFamily="18" charset="0"/>
                <a:ea typeface="MS Mincho" panose="02020609040205080304" pitchFamily="49" charset="-128"/>
                <a:cs typeface="Times New Roman" panose="02020603050405020304" pitchFamily="18" charset="0"/>
              </a:rPr>
              <a:t>4</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người</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a:t>
            </a:r>
            <a:endParaRPr lang="vi-VN" sz="24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914400" lvl="2" indent="-457200">
              <a:spcBef>
                <a:spcPts val="0"/>
              </a:spcBef>
              <a:spcAft>
                <a:spcPts val="600"/>
              </a:spcAft>
              <a:buFont typeface="Wingdings" panose="05000000000000000000" charset="0"/>
              <a:buChar char="ü"/>
            </a:pPr>
            <a:r>
              <a:rPr lang="vi-VN"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Gọi</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vốn</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từ</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gia</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đình</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anh</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chị</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em</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bạn</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bè</a:t>
            </a:r>
            <a:endParaRPr lang="vi-VN" sz="2400" dirty="0">
              <a:effectLst/>
              <a:latin typeface="Times New Roman" panose="02020603050405020304" pitchFamily="18" charset="0"/>
              <a:ea typeface="MS Mincho" panose="02020609040205080304" pitchFamily="49" charset="-128"/>
            </a:endParaRPr>
          </a:p>
          <a:p>
            <a:pPr marL="914400" lvl="2" indent="-457200">
              <a:spcBef>
                <a:spcPts val="0"/>
              </a:spcBef>
              <a:spcAft>
                <a:spcPts val="600"/>
              </a:spcAft>
              <a:buFont typeface="Wingdings" panose="05000000000000000000" charset="0"/>
              <a:buChar char="ü"/>
            </a:pPr>
            <a:r>
              <a:rPr lang="vi-VN" sz="2400" dirty="0">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Gọi</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vốn</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400" dirty="0" err="1">
                <a:effectLst/>
                <a:latin typeface="Times New Roman" panose="02020603050405020304" pitchFamily="18" charset="0"/>
                <a:ea typeface="MS Mincho" panose="02020609040205080304" pitchFamily="49" charset="-128"/>
                <a:cs typeface="Times New Roman" panose="02020603050405020304" pitchFamily="18" charset="0"/>
              </a:rPr>
              <a:t>từ</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vi-VN" sz="2400" dirty="0">
                <a:effectLst/>
                <a:latin typeface="Times New Roman" panose="02020603050405020304" pitchFamily="18" charset="0"/>
                <a:ea typeface="MS Mincho" panose="02020609040205080304" pitchFamily="49" charset="-128"/>
                <a:cs typeface="Times New Roman" panose="02020603050405020304" pitchFamily="18" charset="0"/>
              </a:rPr>
              <a:t>trên các trang mạng xã hội </a:t>
            </a:r>
            <a:endParaRPr lang="en-AU" sz="2400" dirty="0">
              <a:effectLst/>
              <a:latin typeface="Times New Roman" panose="020206030504050203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96645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7715" y="2433320"/>
            <a:ext cx="4732655" cy="1325880"/>
          </a:xfrm>
        </p:spPr>
        <p:txBody>
          <a:bodyPr>
            <a:noAutofit/>
          </a:bodyPr>
          <a:lstStyle/>
          <a:p>
            <a:pPr algn="l"/>
            <a:r>
              <a:rPr lang="en-US" sz="48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1. Kế hoạch thực hiện</a:t>
            </a:r>
            <a:endParaRPr lang="en-US" sz="4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3" name="Content Placeholder 12"/>
          <p:cNvPicPr>
            <a:picLocks noGrp="1" noChangeAspect="1"/>
          </p:cNvPicPr>
          <p:nvPr>
            <p:ph idx="1"/>
          </p:nvPr>
        </p:nvPicPr>
        <p:blipFill>
          <a:blip r:embed="rId2"/>
          <a:stretch>
            <a:fillRect/>
          </a:stretch>
        </p:blipFill>
        <p:spPr>
          <a:xfrm>
            <a:off x="5918200" y="1266825"/>
            <a:ext cx="6049010" cy="46075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2F4CBFA-B385-4B16-B63B-29D40EBF7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698CE04-5039-4B4D-B676-5DDF9467E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13372" y="563918"/>
            <a:ext cx="4163968" cy="5978614"/>
            <a:chOff x="7513372" y="803186"/>
            <a:chExt cx="4163968" cy="5978614"/>
          </a:xfrm>
        </p:grpSpPr>
        <p:sp>
          <p:nvSpPr>
            <p:cNvPr id="35" name="Freeform 6">
              <a:extLst>
                <a:ext uri="{FF2B5EF4-FFF2-40B4-BE49-F238E27FC236}">
                  <a16:creationId xmlns:a16="http://schemas.microsoft.com/office/drawing/2014/main" id="{A5B7FFC8-6FAA-4120-AC51-F1C9C825A0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FF5B224B-4446-4B75-8B12-7FAFA8ED8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8">
              <a:extLst>
                <a:ext uri="{FF2B5EF4-FFF2-40B4-BE49-F238E27FC236}">
                  <a16:creationId xmlns:a16="http://schemas.microsoft.com/office/drawing/2014/main" id="{C807611F-497E-428E-9B8B-0192C78970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6FB1267-B6E4-DE5E-644D-FBA3B4FF466F}"/>
              </a:ext>
            </a:extLst>
          </p:cNvPr>
          <p:cNvSpPr>
            <a:spLocks noGrp="1"/>
          </p:cNvSpPr>
          <p:nvPr>
            <p:ph type="title"/>
          </p:nvPr>
        </p:nvSpPr>
        <p:spPr>
          <a:xfrm>
            <a:off x="7835106" y="1132517"/>
            <a:ext cx="3246509" cy="4367531"/>
          </a:xfrm>
        </p:spPr>
        <p:txBody>
          <a:bodyPr>
            <a:normAutofit/>
          </a:bodyPr>
          <a:lstStyle/>
          <a:p>
            <a:r>
              <a:rPr lang="vi-VN">
                <a:solidFill>
                  <a:srgbClr val="FFFFFF"/>
                </a:solidFill>
              </a:rPr>
              <a:t>Điểm nổi bất của dự án</a:t>
            </a:r>
            <a:endParaRPr lang="en-ID">
              <a:solidFill>
                <a:srgbClr val="FFFFFF"/>
              </a:solidFill>
            </a:endParaRPr>
          </a:p>
        </p:txBody>
      </p:sp>
      <p:sp>
        <p:nvSpPr>
          <p:cNvPr id="3" name="Content Placeholder 2">
            <a:extLst>
              <a:ext uri="{FF2B5EF4-FFF2-40B4-BE49-F238E27FC236}">
                <a16:creationId xmlns:a16="http://schemas.microsoft.com/office/drawing/2014/main" id="{3D5F48EA-87BE-A826-C4F5-53A17F2F3670}"/>
              </a:ext>
            </a:extLst>
          </p:cNvPr>
          <p:cNvSpPr>
            <a:spLocks noGrp="1"/>
          </p:cNvSpPr>
          <p:nvPr>
            <p:ph idx="1"/>
          </p:nvPr>
        </p:nvSpPr>
        <p:spPr>
          <a:xfrm>
            <a:off x="838200" y="136187"/>
            <a:ext cx="6300975" cy="6575898"/>
          </a:xfrm>
        </p:spPr>
        <p:txBody>
          <a:bodyPr anchor="ctr">
            <a:normAutofit/>
          </a:bodyPr>
          <a:lstStyle/>
          <a:p>
            <a:r>
              <a:rPr lang="en-US" sz="2000">
                <a:latin typeface="Times New Roman" panose="02020603050405020304" charset="0"/>
                <a:cs typeface="Times New Roman" panose="02020603050405020304" charset="0"/>
              </a:rPr>
              <a:t>Xác thực tài khoản qua Email</a:t>
            </a:r>
          </a:p>
          <a:p>
            <a:r>
              <a:rPr lang="en-US" sz="2000">
                <a:latin typeface="Times New Roman" panose="02020603050405020304" charset="0"/>
                <a:cs typeface="Times New Roman" panose="02020603050405020304" charset="0"/>
              </a:rPr>
              <a:t>Đảm bảo tốt nhất về vấn đề bảo mật</a:t>
            </a:r>
          </a:p>
          <a:p>
            <a:r>
              <a:rPr lang="en-US" sz="2000">
                <a:latin typeface="Times New Roman" panose="02020603050405020304" charset="0"/>
                <a:cs typeface="Times New Roman" panose="02020603050405020304" charset="0"/>
              </a:rPr>
              <a:t>Phân quyền giữa nhân viên thu ngân và quản lý</a:t>
            </a:r>
            <a:endParaRPr lang="vi-VN" sz="2000">
              <a:latin typeface="Times New Roman" panose="02020603050405020304" charset="0"/>
              <a:cs typeface="Times New Roman" panose="02020603050405020304" charset="0"/>
            </a:endParaRPr>
          </a:p>
          <a:p>
            <a:r>
              <a:rPr lang="en-US" sz="2000" i="0">
                <a:effectLst/>
                <a:latin typeface="Times New Roman" panose="02020603050405020304" pitchFamily="18" charset="0"/>
                <a:ea typeface="MS Mincho" panose="02020609040205080304" pitchFamily="49" charset="-128"/>
                <a:cs typeface="Times New Roman" panose="02020603050405020304" pitchFamily="18" charset="0"/>
              </a:rPr>
              <a:t>Cho các công ty khác dùng thử miễn phí sau đó tính phí và nhận feedback của khách hàng công ty để có thể cải tiến sản phẩm, khiến sản phẩm trở nên khác biệt hơn</a:t>
            </a:r>
            <a:endParaRPr lang="vi-VN" sz="2000" i="0">
              <a:effectLst/>
              <a:latin typeface="Times New Roman" panose="02020603050405020304" pitchFamily="18" charset="0"/>
              <a:ea typeface="MS Mincho" panose="02020609040205080304" pitchFamily="49" charset="-128"/>
              <a:cs typeface="Times New Roman" panose="02020603050405020304" pitchFamily="18" charset="0"/>
            </a:endParaRPr>
          </a:p>
          <a:p>
            <a:r>
              <a:rPr lang="en-US" sz="2000" b="0" i="0">
                <a:effectLst/>
                <a:latin typeface="Times New Roman" panose="02020603050405020304" pitchFamily="18" charset="0"/>
                <a:ea typeface="MS Mincho" panose="02020609040205080304" pitchFamily="49" charset="-128"/>
                <a:cs typeface="Times New Roman" panose="02020603050405020304" pitchFamily="18" charset="0"/>
              </a:rPr>
              <a:t>Tạo cộng đồng mạnh và khiến cho các công ty khác biết tới nhiều hơn về ứng dụng bằng cách chạy quảng cáo</a:t>
            </a:r>
            <a:endParaRPr lang="en-US" sz="2000">
              <a:latin typeface="Times New Roman" panose="02020603050405020304" charset="0"/>
              <a:cs typeface="Times New Roman" panose="02020603050405020304" charset="0"/>
            </a:endParaRPr>
          </a:p>
          <a:p>
            <a:r>
              <a:rPr lang="en-US" sz="2000" b="1">
                <a:latin typeface="Times New Roman" panose="02020603050405020304" charset="0"/>
                <a:cs typeface="Times New Roman" panose="02020603050405020304" charset="0"/>
              </a:rPr>
              <a:t>Lợi ích</a:t>
            </a:r>
          </a:p>
          <a:p>
            <a:pPr lvl="1">
              <a:buFont typeface="Wingdings" panose="05000000000000000000" charset="0"/>
              <a:buChar char="ü"/>
            </a:pPr>
            <a:r>
              <a:rPr lang="en-US" sz="2000">
                <a:latin typeface="Times New Roman" panose="02020603050405020304" charset="0"/>
                <a:cs typeface="Times New Roman" panose="02020603050405020304" charset="0"/>
              </a:rPr>
              <a:t> Tiết kiệm tối đa thời gian, công sức</a:t>
            </a:r>
          </a:p>
          <a:p>
            <a:pPr lvl="1">
              <a:buFont typeface="Wingdings" panose="05000000000000000000" charset="0"/>
              <a:buChar char="ü"/>
            </a:pPr>
            <a:r>
              <a:rPr lang="en-US" sz="2000">
                <a:latin typeface="Times New Roman" panose="02020603050405020304" charset="0"/>
                <a:cs typeface="Times New Roman" panose="02020603050405020304" charset="0"/>
              </a:rPr>
              <a:t> Đơn giản dễ sử dụng</a:t>
            </a:r>
          </a:p>
          <a:p>
            <a:pPr lvl="1">
              <a:buFont typeface="Wingdings" panose="05000000000000000000" charset="0"/>
              <a:buChar char="ü"/>
            </a:pPr>
            <a:r>
              <a:rPr lang="en-US" sz="2000">
                <a:latin typeface="Times New Roman" panose="02020603050405020304" charset="0"/>
                <a:cs typeface="Times New Roman" panose="02020603050405020304" charset="0"/>
              </a:rPr>
              <a:t> Tích hợp nhiều chức năng</a:t>
            </a:r>
            <a:endParaRPr lang="vi-VN" sz="2000">
              <a:latin typeface="Times New Roman" panose="02020603050405020304" charset="0"/>
              <a:cs typeface="Times New Roman" panose="02020603050405020304" charset="0"/>
            </a:endParaRPr>
          </a:p>
          <a:p>
            <a:pPr lvl="1">
              <a:buFont typeface="Wingdings" panose="05000000000000000000" charset="0"/>
              <a:buChar char="ü"/>
            </a:pPr>
            <a:r>
              <a:rPr lang="vi-VN"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Bảo mật, lưu trữ nhiều dữ liệu</a:t>
            </a:r>
          </a:p>
          <a:p>
            <a:pPr lvl="1">
              <a:buFont typeface="Wingdings" panose="05000000000000000000" charset="0"/>
              <a:buChar char="ü"/>
            </a:pPr>
            <a:r>
              <a:rPr lang="en-US" sz="2000">
                <a:latin typeface="Times New Roman" panose="02020603050405020304" charset="0"/>
                <a:cs typeface="Times New Roman" panose="02020603050405020304" charset="0"/>
              </a:rPr>
              <a:t> Hiểu quả quản lý tốt hơn</a:t>
            </a:r>
            <a:endParaRPr lang="vi-VN" sz="2000">
              <a:latin typeface="Times New Roman" panose="02020603050405020304" charset="0"/>
              <a:cs typeface="Times New Roman" panose="02020603050405020304" charset="0"/>
            </a:endParaRPr>
          </a:p>
          <a:p>
            <a:pPr lvl="1">
              <a:buFont typeface="Wingdings" panose="05000000000000000000" charset="0"/>
              <a:buChar char="ü"/>
            </a:pPr>
            <a:r>
              <a:rPr lang="vi-VN" sz="2000">
                <a:latin typeface="Times New Roman" panose="02020603050405020304" charset="0"/>
                <a:cs typeface="Times New Roman" panose="02020603050405020304" charset="0"/>
              </a:rPr>
              <a:t> Các vấn đề phát sinh sẽ được hỗ trợ  trong thời    gian sớm nhất</a:t>
            </a:r>
          </a:p>
          <a:p>
            <a:pPr lvl="1">
              <a:buFont typeface="Wingdings" panose="05000000000000000000" charset="0"/>
              <a:buChar char="ü"/>
            </a:pPr>
            <a:r>
              <a:rPr lang="vi-VN" sz="2000">
                <a:latin typeface="Times New Roman" panose="02020603050405020304" charset="0"/>
                <a:cs typeface="Times New Roman" panose="02020603050405020304" charset="0"/>
              </a:rPr>
              <a:t>  Ứng dụng gọn nhẹ </a:t>
            </a:r>
          </a:p>
          <a:p>
            <a:pPr lvl="1">
              <a:buFont typeface="Wingdings" panose="05000000000000000000" charset="0"/>
              <a:buChar char="ü"/>
            </a:pPr>
            <a:r>
              <a:rPr lang="vi-VN" sz="2000">
                <a:latin typeface="Times New Roman" panose="02020603050405020304" charset="0"/>
                <a:cs typeface="Times New Roman" panose="02020603050405020304" charset="0"/>
              </a:rPr>
              <a:t>  Dễ dàng quán lý </a:t>
            </a:r>
            <a:endParaRPr lang="en-US" sz="2000">
              <a:latin typeface="Times New Roman" panose="02020603050405020304" charset="0"/>
              <a:cs typeface="Times New Roman" panose="02020603050405020304" charset="0"/>
            </a:endParaRPr>
          </a:p>
          <a:p>
            <a:endParaRPr lang="en-ID" sz="1300" dirty="0"/>
          </a:p>
        </p:txBody>
      </p:sp>
    </p:spTree>
    <p:extLst>
      <p:ext uri="{BB962C8B-B14F-4D97-AF65-F5344CB8AC3E}">
        <p14:creationId xmlns:p14="http://schemas.microsoft.com/office/powerpoint/2010/main" val="2354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7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5073348-C70C-A8E1-B935-70E0C9A71F20}"/>
              </a:ext>
            </a:extLst>
          </p:cNvPr>
          <p:cNvSpPr>
            <a:spLocks noGrp="1"/>
          </p:cNvSpPr>
          <p:nvPr>
            <p:ph type="title"/>
          </p:nvPr>
        </p:nvSpPr>
        <p:spPr>
          <a:xfrm>
            <a:off x="958506" y="800392"/>
            <a:ext cx="10264697" cy="1212102"/>
          </a:xfrm>
        </p:spPr>
        <p:txBody>
          <a:bodyPr>
            <a:normAutofit/>
          </a:bodyPr>
          <a:lstStyle/>
          <a:p>
            <a:r>
              <a:rPr lang="vi-VN" sz="4000">
                <a:solidFill>
                  <a:srgbClr val="FFFFFF"/>
                </a:solidFill>
              </a:rPr>
              <a:t>Tương lai ứng dụng</a:t>
            </a:r>
            <a:endParaRPr lang="en-ID" sz="4000">
              <a:solidFill>
                <a:srgbClr val="FFFFFF"/>
              </a:solidFill>
            </a:endParaRPr>
          </a:p>
        </p:txBody>
      </p:sp>
      <p:sp>
        <p:nvSpPr>
          <p:cNvPr id="3" name="Content Placeholder 2">
            <a:extLst>
              <a:ext uri="{FF2B5EF4-FFF2-40B4-BE49-F238E27FC236}">
                <a16:creationId xmlns:a16="http://schemas.microsoft.com/office/drawing/2014/main" id="{C14D7F3E-A9BB-1674-764A-12291670D30A}"/>
              </a:ext>
            </a:extLst>
          </p:cNvPr>
          <p:cNvSpPr>
            <a:spLocks noGrp="1"/>
          </p:cNvSpPr>
          <p:nvPr>
            <p:ph idx="1"/>
          </p:nvPr>
        </p:nvSpPr>
        <p:spPr>
          <a:xfrm>
            <a:off x="1367624" y="2490436"/>
            <a:ext cx="9708995" cy="3567173"/>
          </a:xfrm>
        </p:spPr>
        <p:txBody>
          <a:bodyPr anchor="ctr">
            <a:normAutofit/>
          </a:bodyPr>
          <a:lstStyle/>
          <a:p>
            <a:pPr marL="0" indent="0">
              <a:buNone/>
            </a:pPr>
            <a:r>
              <a:rPr lang="vi-VN" sz="2400" b="1" dirty="0">
                <a:latin typeface="Roboto Condensed Light" panose="020B0604020202020204" pitchFamily="2" charset="0"/>
              </a:rPr>
              <a:t>  </a:t>
            </a:r>
            <a:endParaRPr lang="vi-VN" sz="2400" b="1" dirty="0">
              <a:latin typeface="Times New Roman" panose="02020603050405020304" charset="0"/>
              <a:cs typeface="Times New Roman" panose="02020603050405020304" charset="0"/>
            </a:endParaRPr>
          </a:p>
          <a:p>
            <a:r>
              <a:rPr lang="en-US" sz="2400" b="1" dirty="0">
                <a:latin typeface="Times New Roman" panose="02020603050405020304" charset="0"/>
                <a:cs typeface="Times New Roman" panose="02020603050405020304" charset="0"/>
              </a:rPr>
              <a:t> </a:t>
            </a:r>
            <a:r>
              <a:rPr lang="en-ID" sz="2400" b="1" i="0" dirty="0" err="1">
                <a:effectLst/>
                <a:latin typeface="Roboto Condensed Light" panose="02000000000000000000" pitchFamily="2" charset="0"/>
              </a:rPr>
              <a:t>Cập</a:t>
            </a:r>
            <a:r>
              <a:rPr lang="en-ID" sz="2400" b="1" i="0" dirty="0">
                <a:effectLst/>
                <a:latin typeface="Roboto Condensed Light" panose="02000000000000000000" pitchFamily="2" charset="0"/>
              </a:rPr>
              <a:t> </a:t>
            </a:r>
            <a:r>
              <a:rPr lang="en-ID" sz="2400" b="1" i="0" dirty="0" err="1">
                <a:effectLst/>
                <a:latin typeface="Roboto Condensed Light" panose="02000000000000000000" pitchFamily="2" charset="0"/>
              </a:rPr>
              <a:t>nhật</a:t>
            </a:r>
            <a:r>
              <a:rPr lang="en-ID" sz="2400" b="1" i="0" dirty="0">
                <a:effectLst/>
                <a:latin typeface="Roboto Condensed Light" panose="02000000000000000000" pitchFamily="2" charset="0"/>
              </a:rPr>
              <a:t> </a:t>
            </a:r>
            <a:r>
              <a:rPr lang="en-ID" sz="2400" b="1" i="0" dirty="0" err="1">
                <a:effectLst/>
                <a:latin typeface="Roboto Condensed Light" panose="02000000000000000000" pitchFamily="2" charset="0"/>
              </a:rPr>
              <a:t>các</a:t>
            </a:r>
            <a:r>
              <a:rPr lang="en-ID" sz="2400" b="1" i="0" dirty="0">
                <a:effectLst/>
                <a:latin typeface="Roboto Condensed Light" panose="02000000000000000000" pitchFamily="2" charset="0"/>
              </a:rPr>
              <a:t> </a:t>
            </a:r>
            <a:r>
              <a:rPr lang="en-ID" sz="2400" b="1" i="0" dirty="0" err="1">
                <a:effectLst/>
                <a:latin typeface="Roboto Condensed Light" panose="02000000000000000000" pitchFamily="2" charset="0"/>
              </a:rPr>
              <a:t>tính</a:t>
            </a:r>
            <a:r>
              <a:rPr lang="en-ID" sz="2400" b="1" i="0" dirty="0">
                <a:effectLst/>
                <a:latin typeface="Roboto Condensed Light" panose="02000000000000000000" pitchFamily="2" charset="0"/>
              </a:rPr>
              <a:t> </a:t>
            </a:r>
            <a:r>
              <a:rPr lang="en-ID" sz="2400" b="1" i="0" dirty="0" err="1">
                <a:effectLst/>
                <a:latin typeface="Roboto Condensed Light" panose="02000000000000000000" pitchFamily="2" charset="0"/>
              </a:rPr>
              <a:t>năng</a:t>
            </a:r>
            <a:r>
              <a:rPr lang="en-ID" sz="2400" b="1" i="0" dirty="0">
                <a:effectLst/>
                <a:latin typeface="Roboto Condensed Light" panose="02000000000000000000" pitchFamily="2" charset="0"/>
              </a:rPr>
              <a:t> </a:t>
            </a:r>
            <a:r>
              <a:rPr lang="en-ID" sz="2400" b="1" i="0" dirty="0" err="1">
                <a:effectLst/>
                <a:latin typeface="Roboto Condensed Light" panose="02000000000000000000" pitchFamily="2" charset="0"/>
              </a:rPr>
              <a:t>mới</a:t>
            </a:r>
            <a:r>
              <a:rPr lang="vi-VN" sz="2400" b="1" i="0" dirty="0">
                <a:effectLst/>
                <a:latin typeface="Roboto Condensed Light" panose="02000000000000000000" pitchFamily="2" charset="0"/>
              </a:rPr>
              <a:t> mở rộng quy mô phần mềm cho khách hàng đặt phòng ,lắng nghe ý kiến của khách hàng và chương trình tích điểm</a:t>
            </a:r>
          </a:p>
          <a:p>
            <a:pPr marL="0" indent="0">
              <a:buNone/>
            </a:pPr>
            <a:r>
              <a:rPr lang="vi-VN" sz="2400" b="1" i="0" dirty="0">
                <a:effectLst/>
                <a:latin typeface="Roboto Condensed Light" panose="02000000000000000000" pitchFamily="2" charset="0"/>
              </a:rPr>
              <a:t> </a:t>
            </a:r>
          </a:p>
          <a:p>
            <a:r>
              <a:rPr lang="vi-VN" sz="2400" b="1" dirty="0">
                <a:latin typeface="Roboto Condensed Light" panose="020B0604020202020204" pitchFamily="2" charset="0"/>
              </a:rPr>
              <a:t> Tiếp </a:t>
            </a:r>
            <a:r>
              <a:rPr lang="vi-VN" sz="2400" b="1" i="0" dirty="0">
                <a:effectLst/>
                <a:latin typeface="Roboto Condensed Light" panose="020B0604020202020204" pitchFamily="2" charset="0"/>
              </a:rPr>
              <a:t>nhận những ý kiến  của khách hàng </a:t>
            </a:r>
            <a:r>
              <a:rPr lang="vi-VN" sz="2400" b="1" dirty="0">
                <a:latin typeface="Roboto Condensed Light" panose="02000000000000000000" pitchFamily="2" charset="0"/>
              </a:rPr>
              <a:t>để nâng cấp </a:t>
            </a:r>
            <a:r>
              <a:rPr lang="en-ID" sz="2400" b="1" i="0" dirty="0" err="1">
                <a:effectLst/>
                <a:latin typeface="Roboto Condensed Light" panose="02000000000000000000" pitchFamily="2" charset="0"/>
              </a:rPr>
              <a:t>sữa</a:t>
            </a:r>
            <a:r>
              <a:rPr lang="en-ID" sz="2400" b="1" i="0" dirty="0">
                <a:effectLst/>
                <a:latin typeface="Roboto Condensed Light" panose="02000000000000000000" pitchFamily="2" charset="0"/>
              </a:rPr>
              <a:t> </a:t>
            </a:r>
            <a:r>
              <a:rPr lang="en-ID" sz="2400" b="1" i="0" dirty="0" err="1">
                <a:effectLst/>
                <a:latin typeface="Roboto Condensed Light" panose="02000000000000000000" pitchFamily="2" charset="0"/>
              </a:rPr>
              <a:t>lỗi</a:t>
            </a:r>
            <a:r>
              <a:rPr lang="en-ID" sz="2400" b="1" i="0" dirty="0">
                <a:effectLst/>
                <a:latin typeface="Roboto Condensed Light" panose="02000000000000000000" pitchFamily="2" charset="0"/>
              </a:rPr>
              <a:t> </a:t>
            </a:r>
            <a:r>
              <a:rPr lang="en-ID" sz="2400" b="1" i="0" dirty="0" err="1">
                <a:effectLst/>
                <a:latin typeface="Roboto Condensed Light" panose="02000000000000000000" pitchFamily="2" charset="0"/>
              </a:rPr>
              <a:t>và</a:t>
            </a:r>
            <a:r>
              <a:rPr lang="en-ID" sz="2400" b="1" i="0" dirty="0">
                <a:effectLst/>
                <a:latin typeface="Roboto Condensed Light" panose="02000000000000000000" pitchFamily="2" charset="0"/>
              </a:rPr>
              <a:t> </a:t>
            </a:r>
            <a:r>
              <a:rPr lang="en-ID" sz="2400" b="1" i="0" dirty="0" err="1">
                <a:effectLst/>
                <a:latin typeface="Roboto Condensed Light" panose="02000000000000000000" pitchFamily="2" charset="0"/>
              </a:rPr>
              <a:t>phát</a:t>
            </a:r>
            <a:r>
              <a:rPr lang="en-ID" sz="2400" b="1" i="0" dirty="0">
                <a:effectLst/>
                <a:latin typeface="Roboto Condensed Light" panose="02000000000000000000" pitchFamily="2" charset="0"/>
              </a:rPr>
              <a:t> </a:t>
            </a:r>
            <a:r>
              <a:rPr lang="en-ID" sz="2400" b="1" i="0" dirty="0" err="1">
                <a:effectLst/>
                <a:latin typeface="Roboto Condensed Light" panose="02000000000000000000" pitchFamily="2" charset="0"/>
              </a:rPr>
              <a:t>triển</a:t>
            </a:r>
            <a:endParaRPr lang="vi-VN" sz="2400" b="1" i="0" dirty="0">
              <a:effectLst/>
              <a:latin typeface="Roboto Condensed Light" panose="02000000000000000000" pitchFamily="2" charset="0"/>
            </a:endParaRPr>
          </a:p>
          <a:p>
            <a:pPr marL="0" indent="0">
              <a:buNone/>
            </a:pPr>
            <a:endParaRPr lang="vi-VN" sz="2400" b="1" i="0" dirty="0">
              <a:effectLst/>
              <a:latin typeface="Roboto Condensed Light" panose="02000000000000000000" pitchFamily="2" charset="0"/>
            </a:endParaRPr>
          </a:p>
          <a:p>
            <a:r>
              <a:rPr lang="vi-VN" sz="2400" dirty="0"/>
              <a:t> Tối ưu tốc độ ,trải nghiệm người dùng</a:t>
            </a:r>
          </a:p>
          <a:p>
            <a:pPr marL="0" indent="0">
              <a:buNone/>
            </a:pPr>
            <a:endParaRPr lang="en-ID" sz="2400" dirty="0"/>
          </a:p>
        </p:txBody>
      </p:sp>
    </p:spTree>
    <p:extLst>
      <p:ext uri="{BB962C8B-B14F-4D97-AF65-F5344CB8AC3E}">
        <p14:creationId xmlns:p14="http://schemas.microsoft.com/office/powerpoint/2010/main" val="1091785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635" y="0"/>
            <a:ext cx="12192635" cy="68580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en-US" b="1">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Kế hoạch thực hiện dự án (18 Tuần)</a:t>
            </a:r>
          </a:p>
        </p:txBody>
      </p:sp>
      <p:graphicFrame>
        <p:nvGraphicFramePr>
          <p:cNvPr id="5" name="Diagram 4"/>
          <p:cNvGraphicFramePr/>
          <p:nvPr/>
        </p:nvGraphicFramePr>
        <p:xfrm>
          <a:off x="1127125" y="2048510"/>
          <a:ext cx="10455275" cy="3582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66395" y="638175"/>
          <a:ext cx="11399520" cy="5154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nvSpPr>
        <p:spPr>
          <a:xfrm>
            <a:off x="1031875" y="2443480"/>
            <a:ext cx="4316095" cy="132588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sz="48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2. Giới thiệu </a:t>
            </a:r>
          </a:p>
          <a:p>
            <a:pPr algn="l"/>
            <a:r>
              <a:rPr lang="en-US" sz="48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Đặt vấn đề</a:t>
            </a:r>
            <a:endParaRPr lang="en-US" sz="4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3" name="Content Placeholder 12"/>
          <p:cNvPicPr>
            <a:picLocks noChangeAspect="1"/>
          </p:cNvPicPr>
          <p:nvPr/>
        </p:nvPicPr>
        <p:blipFill>
          <a:blip r:embed="rId2"/>
          <a:stretch>
            <a:fillRect/>
          </a:stretch>
        </p:blipFill>
        <p:spPr>
          <a:xfrm>
            <a:off x="5918200" y="1266825"/>
            <a:ext cx="6049010" cy="460756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27"/>
          <p:cNvPicPr>
            <a:picLocks noGrp="1" noChangeAspect="1"/>
          </p:cNvPicPr>
          <p:nvPr>
            <p:ph idx="1"/>
          </p:nvPr>
        </p:nvPicPr>
        <p:blipFill>
          <a:blip r:embed="rId2"/>
          <a:stretch>
            <a:fillRect/>
          </a:stretch>
        </p:blipFill>
        <p:spPr>
          <a:xfrm>
            <a:off x="0" y="0"/>
            <a:ext cx="1217041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8035" y="1743075"/>
            <a:ext cx="4732655" cy="1325880"/>
          </a:xfrm>
        </p:spPr>
        <p:txBody>
          <a:bodyPr>
            <a:noAutofit/>
          </a:bodyPr>
          <a:lstStyle/>
          <a:p>
            <a:pPr algn="l"/>
            <a:r>
              <a:rPr lang="en-US" sz="48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3. Phân tích</a:t>
            </a:r>
            <a:endParaRPr lang="en-US" sz="4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3" name="Content Placeholder 12"/>
          <p:cNvPicPr>
            <a:picLocks noGrp="1" noChangeAspect="1"/>
          </p:cNvPicPr>
          <p:nvPr>
            <p:ph idx="1"/>
          </p:nvPr>
        </p:nvPicPr>
        <p:blipFill>
          <a:blip r:embed="rId2"/>
          <a:stretch>
            <a:fillRect/>
          </a:stretch>
        </p:blipFill>
        <p:spPr>
          <a:xfrm>
            <a:off x="5918200" y="1266825"/>
            <a:ext cx="6049010" cy="4607560"/>
          </a:xfrm>
          <a:prstGeom prst="rect">
            <a:avLst/>
          </a:prstGeom>
        </p:spPr>
      </p:pic>
      <p:sp>
        <p:nvSpPr>
          <p:cNvPr id="4" name="Title 4"/>
          <p:cNvSpPr>
            <a:spLocks noGrp="1"/>
          </p:cNvSpPr>
          <p:nvPr/>
        </p:nvSpPr>
        <p:spPr>
          <a:xfrm>
            <a:off x="965200" y="3068955"/>
            <a:ext cx="4732655" cy="195453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marL="571500" indent="-571500" algn="l">
              <a:buFont typeface="Arial" panose="020B0604020202020204" pitchFamily="34" charset="0"/>
              <a:buChar char="•"/>
            </a:pPr>
            <a:r>
              <a:rPr lang="en-US" sz="32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UseCase diagram</a:t>
            </a:r>
          </a:p>
          <a:p>
            <a:pPr marL="571500" indent="-571500" algn="l">
              <a:buFont typeface="Arial" panose="020B0604020202020204" pitchFamily="34" charset="0"/>
              <a:buChar char="•"/>
            </a:pPr>
            <a:r>
              <a:rPr lang="en-US" sz="32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Đặc tả UseCase</a:t>
            </a:r>
          </a:p>
          <a:p>
            <a:pPr marL="914400" lvl="1" indent="-457200" algn="l">
              <a:buFont typeface="Wingdings" panose="05000000000000000000" charset="0"/>
              <a:buChar char="Ø"/>
            </a:pPr>
            <a:r>
              <a:rPr lang="en-US" sz="32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UseCase Đặt phòng</a:t>
            </a:r>
          </a:p>
          <a:p>
            <a:pPr marL="914400" lvl="1" indent="-457200" algn="l">
              <a:buFont typeface="Wingdings" panose="05000000000000000000" charset="0"/>
              <a:buChar char="Ø"/>
            </a:pPr>
            <a:r>
              <a:rPr lang="en-US" sz="32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UseCase Thanh toán</a:t>
            </a:r>
          </a:p>
          <a:p>
            <a:pPr marL="571500" indent="-571500" algn="l">
              <a:buFont typeface="Arial" panose="020B0604020202020204" pitchFamily="34" charset="0"/>
              <a:buChar char="•"/>
            </a:pPr>
            <a:endParaRPr lang="en-US" sz="3200" b="1">
              <a:gradFill>
                <a:gsLst>
                  <a:gs pos="0">
                    <a:srgbClr val="7B32B2"/>
                  </a:gs>
                  <a:gs pos="100000">
                    <a:srgbClr val="401A5D"/>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TotalTime>
  <Words>1078</Words>
  <Application>Microsoft Office PowerPoint</Application>
  <PresentationFormat>Widescreen</PresentationFormat>
  <Paragraphs>228</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Calibri Light</vt:lpstr>
      <vt:lpstr>Roboto</vt:lpstr>
      <vt:lpstr>Roboto Condensed Light</vt:lpstr>
      <vt:lpstr>Tenorite</vt:lpstr>
      <vt:lpstr>Times New Roman</vt:lpstr>
      <vt:lpstr>Wingdings</vt:lpstr>
      <vt:lpstr>Office Theme</vt:lpstr>
      <vt:lpstr>PowerPoint Presentation</vt:lpstr>
      <vt:lpstr>Giới thiệu thành viên</vt:lpstr>
      <vt:lpstr>Nội dung</vt:lpstr>
      <vt:lpstr>1. Kế hoạch thực hiện</vt:lpstr>
      <vt:lpstr>Kế hoạch thực hiện dự án (18 Tuần)</vt:lpstr>
      <vt:lpstr>PowerPoint Presentation</vt:lpstr>
      <vt:lpstr>PowerPoint Presentation</vt:lpstr>
      <vt:lpstr>PowerPoint Presentation</vt:lpstr>
      <vt:lpstr>3. Phân tích</vt:lpstr>
      <vt:lpstr>UseCase diagram</vt:lpstr>
      <vt:lpstr>Đặt tả UseCase Đặt phòng</vt:lpstr>
      <vt:lpstr>PowerPoint Presentation</vt:lpstr>
      <vt:lpstr>PowerPoint Presentation</vt:lpstr>
      <vt:lpstr>Đặc tả Use case Thanh toán</vt:lpstr>
      <vt:lpstr>PowerPoint Presentation</vt:lpstr>
      <vt:lpstr>PowerPoint Presentation</vt:lpstr>
      <vt:lpstr>4. Phân thiết kế</vt:lpstr>
      <vt:lpstr>Class diagram</vt:lpstr>
      <vt:lpstr>Database diagram</vt:lpstr>
      <vt:lpstr>ScreenFlow</vt:lpstr>
      <vt:lpstr>5. Kiểm thử</vt:lpstr>
      <vt:lpstr>Báo cáo kết quả kiểm thử</vt:lpstr>
      <vt:lpstr>6. Hiện thực ứng dụng</vt:lpstr>
      <vt:lpstr>Demo</vt:lpstr>
      <vt:lpstr>Công nghệ</vt:lpstr>
      <vt:lpstr>Một số màn hình</vt:lpstr>
      <vt:lpstr>Giao diện đăng nhập</vt:lpstr>
      <vt:lpstr>Giao diện đặt phòng</vt:lpstr>
      <vt:lpstr>Giao diện chi tiết phòng</vt:lpstr>
      <vt:lpstr>Giao diện chi tiết hóa đơn</vt:lpstr>
      <vt:lpstr>Xuất hóa đơn</vt:lpstr>
      <vt:lpstr>7. Kết luận và hướng phát triển</vt:lpstr>
      <vt:lpstr>Kết luận</vt:lpstr>
      <vt:lpstr>Ưu điểm - Nhược điểm</vt:lpstr>
      <vt:lpstr>Hướng phát triển</vt:lpstr>
      <vt:lpstr>Khởi nghiệp</vt:lpstr>
      <vt:lpstr>Mục tiêu và cách tiếp cận khách hàng</vt:lpstr>
      <vt:lpstr> Kế hoạch dự án karoke CGV</vt:lpstr>
      <vt:lpstr>Gọi vốn đầu tư</vt:lpstr>
      <vt:lpstr>Điểm nổi bất của dự án</vt:lpstr>
      <vt:lpstr>Tương lai ứng dụng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hy</cp:lastModifiedBy>
  <cp:revision>99</cp:revision>
  <dcterms:created xsi:type="dcterms:W3CDTF">2022-10-28T04:13:00Z</dcterms:created>
  <dcterms:modified xsi:type="dcterms:W3CDTF">2022-12-17T17:18:04Z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A8BA5A38766544F88F450CE49404F301</vt:lpwstr>
  </property>
  <property fmtid="{D5CDD505-2E9C-101B-9397-08002B2CF9AE}" pid="3" name="KSOProductBuildVer">
    <vt:lpwstr>1033-11.2.0.11214</vt:lpwstr>
  </property>
</Properties>
</file>